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72" r:id="rId5"/>
    <p:sldId id="262" r:id="rId6"/>
    <p:sldId id="276" r:id="rId7"/>
    <p:sldId id="273" r:id="rId8"/>
    <p:sldId id="278" r:id="rId9"/>
    <p:sldId id="280" r:id="rId10"/>
    <p:sldId id="279" r:id="rId11"/>
    <p:sldId id="277" r:id="rId12"/>
    <p:sldId id="274" r:id="rId13"/>
    <p:sldId id="275" r:id="rId14"/>
    <p:sldId id="263" r:id="rId15"/>
    <p:sldId id="264" r:id="rId16"/>
    <p:sldId id="270" r:id="rId17"/>
    <p:sldId id="271" r:id="rId18"/>
    <p:sldId id="266" r:id="rId19"/>
    <p:sldId id="26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C3CC97-4E94-4CB2-862A-A7CBEB5D33D1}" v="132" dt="2023-03-21T17:55:21.4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528" autoAdjust="0"/>
  </p:normalViewPr>
  <p:slideViewPr>
    <p:cSldViewPr snapToGrid="0">
      <p:cViewPr varScale="1">
        <p:scale>
          <a:sx n="60" d="100"/>
          <a:sy n="60" d="100"/>
        </p:scale>
        <p:origin x="1140" y="72"/>
      </p:cViewPr>
      <p:guideLst/>
    </p:cSldViewPr>
  </p:slideViewPr>
  <p:outlineViewPr>
    <p:cViewPr>
      <p:scale>
        <a:sx n="33" d="100"/>
        <a:sy n="33" d="100"/>
      </p:scale>
      <p:origin x="0" y="-2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Cedor" userId="9431ba706d45dfa6" providerId="LiveId" clId="{08F40D56-A606-47B4-AF22-8E1E464BA579}"/>
    <pc:docChg chg="undo custSel addSld delSld modSld">
      <pc:chgData name="Timothy Cedor" userId="9431ba706d45dfa6" providerId="LiveId" clId="{08F40D56-A606-47B4-AF22-8E1E464BA579}" dt="2023-02-24T14:49:05.907" v="3287" actId="1076"/>
      <pc:docMkLst>
        <pc:docMk/>
      </pc:docMkLst>
      <pc:sldChg chg="modSp mod">
        <pc:chgData name="Timothy Cedor" userId="9431ba706d45dfa6" providerId="LiveId" clId="{08F40D56-A606-47B4-AF22-8E1E464BA579}" dt="2023-01-28T00:24:04.997" v="1834" actId="20577"/>
        <pc:sldMkLst>
          <pc:docMk/>
          <pc:sldMk cId="2448709721" sldId="256"/>
        </pc:sldMkLst>
        <pc:spChg chg="mod">
          <ac:chgData name="Timothy Cedor" userId="9431ba706d45dfa6" providerId="LiveId" clId="{08F40D56-A606-47B4-AF22-8E1E464BA579}" dt="2023-01-28T00:24:04.997" v="1834" actId="20577"/>
          <ac:spMkLst>
            <pc:docMk/>
            <pc:sldMk cId="2448709721" sldId="256"/>
            <ac:spMk id="11" creationId="{652E840D-99E5-154A-22FC-1DDF6447EFC2}"/>
          </ac:spMkLst>
        </pc:spChg>
      </pc:sldChg>
      <pc:sldChg chg="modSp mod">
        <pc:chgData name="Timothy Cedor" userId="9431ba706d45dfa6" providerId="LiveId" clId="{08F40D56-A606-47B4-AF22-8E1E464BA579}" dt="2023-01-28T00:27:09.870" v="1905" actId="20577"/>
        <pc:sldMkLst>
          <pc:docMk/>
          <pc:sldMk cId="2659727752" sldId="257"/>
        </pc:sldMkLst>
        <pc:spChg chg="mod">
          <ac:chgData name="Timothy Cedor" userId="9431ba706d45dfa6" providerId="LiveId" clId="{08F40D56-A606-47B4-AF22-8E1E464BA579}" dt="2023-01-28T00:11:30.359" v="1764" actId="2711"/>
          <ac:spMkLst>
            <pc:docMk/>
            <pc:sldMk cId="2659727752" sldId="257"/>
            <ac:spMk id="6" creationId="{09F91FCA-A31A-49F8-E737-8BCD22DD2875}"/>
          </ac:spMkLst>
        </pc:spChg>
        <pc:spChg chg="mod">
          <ac:chgData name="Timothy Cedor" userId="9431ba706d45dfa6" providerId="LiveId" clId="{08F40D56-A606-47B4-AF22-8E1E464BA579}" dt="2023-01-28T00:27:09.870" v="1905" actId="20577"/>
          <ac:spMkLst>
            <pc:docMk/>
            <pc:sldMk cId="2659727752" sldId="257"/>
            <ac:spMk id="7" creationId="{AE211B4E-0197-4FF3-2923-EF3AAFC27305}"/>
          </ac:spMkLst>
        </pc:spChg>
        <pc:spChg chg="mod">
          <ac:chgData name="Timothy Cedor" userId="9431ba706d45dfa6" providerId="LiveId" clId="{08F40D56-A606-47B4-AF22-8E1E464BA579}" dt="2023-01-28T00:11:16.631" v="1762" actId="2711"/>
          <ac:spMkLst>
            <pc:docMk/>
            <pc:sldMk cId="2659727752" sldId="257"/>
            <ac:spMk id="8" creationId="{963979A9-3353-7D32-7DCB-58A939A81117}"/>
          </ac:spMkLst>
        </pc:spChg>
      </pc:sldChg>
      <pc:sldChg chg="addSp delSp modSp mod setBg setClrOvrMap">
        <pc:chgData name="Timothy Cedor" userId="9431ba706d45dfa6" providerId="LiveId" clId="{08F40D56-A606-47B4-AF22-8E1E464BA579}" dt="2023-02-24T14:49:05.907" v="3287" actId="1076"/>
        <pc:sldMkLst>
          <pc:docMk/>
          <pc:sldMk cId="1409656992" sldId="259"/>
        </pc:sldMkLst>
        <pc:spChg chg="mod">
          <ac:chgData name="Timothy Cedor" userId="9431ba706d45dfa6" providerId="LiveId" clId="{08F40D56-A606-47B4-AF22-8E1E464BA579}" dt="2023-01-28T18:45:27.007" v="3193" actId="26606"/>
          <ac:spMkLst>
            <pc:docMk/>
            <pc:sldMk cId="1409656992" sldId="259"/>
            <ac:spMk id="2" creationId="{72252276-976D-4EF9-D070-33C04A45E461}"/>
          </ac:spMkLst>
        </pc:spChg>
        <pc:spChg chg="mod ord">
          <ac:chgData name="Timothy Cedor" userId="9431ba706d45dfa6" providerId="LiveId" clId="{08F40D56-A606-47B4-AF22-8E1E464BA579}" dt="2023-01-28T19:03:42.467" v="3266" actId="27636"/>
          <ac:spMkLst>
            <pc:docMk/>
            <pc:sldMk cId="1409656992" sldId="259"/>
            <ac:spMk id="4" creationId="{DB195419-6B34-430C-75E8-54D6FCE0093A}"/>
          </ac:spMkLst>
        </pc:spChg>
        <pc:spChg chg="del">
          <ac:chgData name="Timothy Cedor" userId="9431ba706d45dfa6" providerId="LiveId" clId="{08F40D56-A606-47B4-AF22-8E1E464BA579}" dt="2023-01-28T18:45:27.007" v="3193" actId="26606"/>
          <ac:spMkLst>
            <pc:docMk/>
            <pc:sldMk cId="1409656992" sldId="259"/>
            <ac:spMk id="15" creationId="{2EEE8F11-3582-44B7-9869-F2D26D7DD9D4}"/>
          </ac:spMkLst>
        </pc:spChg>
        <pc:spChg chg="del">
          <ac:chgData name="Timothy Cedor" userId="9431ba706d45dfa6" providerId="LiveId" clId="{08F40D56-A606-47B4-AF22-8E1E464BA579}" dt="2023-01-28T18:45:27.007" v="3193" actId="26606"/>
          <ac:spMkLst>
            <pc:docMk/>
            <pc:sldMk cId="1409656992" sldId="259"/>
            <ac:spMk id="17" creationId="{2141F1CC-6A53-4BCF-9127-AABB52E2497E}"/>
          </ac:spMkLst>
        </pc:spChg>
        <pc:spChg chg="del">
          <ac:chgData name="Timothy Cedor" userId="9431ba706d45dfa6" providerId="LiveId" clId="{08F40D56-A606-47B4-AF22-8E1E464BA579}" dt="2023-01-28T18:45:27.007" v="3193" actId="26606"/>
          <ac:spMkLst>
            <pc:docMk/>
            <pc:sldMk cId="1409656992" sldId="259"/>
            <ac:spMk id="19" creationId="{561B2B49-7142-4CA8-A929-4671548E6A5A}"/>
          </ac:spMkLst>
        </pc:spChg>
        <pc:spChg chg="add">
          <ac:chgData name="Timothy Cedor" userId="9431ba706d45dfa6" providerId="LiveId" clId="{08F40D56-A606-47B4-AF22-8E1E464BA579}" dt="2023-01-28T18:45:27.007" v="3193" actId="26606"/>
          <ac:spMkLst>
            <pc:docMk/>
            <pc:sldMk cId="1409656992" sldId="259"/>
            <ac:spMk id="24" creationId="{D47F22ED-3A55-4EDE-A5A8-163D82B09265}"/>
          </ac:spMkLst>
        </pc:spChg>
        <pc:spChg chg="add">
          <ac:chgData name="Timothy Cedor" userId="9431ba706d45dfa6" providerId="LiveId" clId="{08F40D56-A606-47B4-AF22-8E1E464BA579}" dt="2023-01-28T18:45:27.007" v="3193" actId="26606"/>
          <ac:spMkLst>
            <pc:docMk/>
            <pc:sldMk cId="1409656992" sldId="259"/>
            <ac:spMk id="26" creationId="{5184EE59-3061-456B-9FB5-98A8E0E74B02}"/>
          </ac:spMkLst>
        </pc:spChg>
        <pc:spChg chg="add">
          <ac:chgData name="Timothy Cedor" userId="9431ba706d45dfa6" providerId="LiveId" clId="{08F40D56-A606-47B4-AF22-8E1E464BA579}" dt="2023-01-28T18:45:27.007" v="3193" actId="26606"/>
          <ac:spMkLst>
            <pc:docMk/>
            <pc:sldMk cId="1409656992" sldId="259"/>
            <ac:spMk id="28" creationId="{F7E07B5E-9FB5-4C91-8BE4-6167EB58D0A7}"/>
          </ac:spMkLst>
        </pc:spChg>
        <pc:spChg chg="add">
          <ac:chgData name="Timothy Cedor" userId="9431ba706d45dfa6" providerId="LiveId" clId="{08F40D56-A606-47B4-AF22-8E1E464BA579}" dt="2023-01-28T18:45:27.007" v="3193" actId="26606"/>
          <ac:spMkLst>
            <pc:docMk/>
            <pc:sldMk cId="1409656992" sldId="259"/>
            <ac:spMk id="30" creationId="{37524947-EB09-4DD9-973B-9F75BBCD7269}"/>
          </ac:spMkLst>
        </pc:spChg>
        <pc:spChg chg="add">
          <ac:chgData name="Timothy Cedor" userId="9431ba706d45dfa6" providerId="LiveId" clId="{08F40D56-A606-47B4-AF22-8E1E464BA579}" dt="2023-01-28T18:45:27.007" v="3193" actId="26606"/>
          <ac:spMkLst>
            <pc:docMk/>
            <pc:sldMk cId="1409656992" sldId="259"/>
            <ac:spMk id="32" creationId="{D30C8E25-2DD1-45C6-9F04-0F0CBF666021}"/>
          </ac:spMkLst>
        </pc:spChg>
        <pc:spChg chg="add">
          <ac:chgData name="Timothy Cedor" userId="9431ba706d45dfa6" providerId="LiveId" clId="{08F40D56-A606-47B4-AF22-8E1E464BA579}" dt="2023-01-28T18:45:27.007" v="3193" actId="26606"/>
          <ac:spMkLst>
            <pc:docMk/>
            <pc:sldMk cId="1409656992" sldId="259"/>
            <ac:spMk id="34" creationId="{BC57EA3C-C239-4132-A618-5CBE9F896B2F}"/>
          </ac:spMkLst>
        </pc:spChg>
        <pc:picChg chg="add mod">
          <ac:chgData name="Timothy Cedor" userId="9431ba706d45dfa6" providerId="LiveId" clId="{08F40D56-A606-47B4-AF22-8E1E464BA579}" dt="2023-02-24T14:49:05.907" v="3287" actId="1076"/>
          <ac:picMkLst>
            <pc:docMk/>
            <pc:sldMk cId="1409656992" sldId="259"/>
            <ac:picMk id="3" creationId="{8E593D8F-B479-011F-2E41-881F721EE779}"/>
          </ac:picMkLst>
        </pc:picChg>
        <pc:picChg chg="mod ord">
          <ac:chgData name="Timothy Cedor" userId="9431ba706d45dfa6" providerId="LiveId" clId="{08F40D56-A606-47B4-AF22-8E1E464BA579}" dt="2023-01-28T18:45:40.005" v="3195" actId="1076"/>
          <ac:picMkLst>
            <pc:docMk/>
            <pc:sldMk cId="1409656992" sldId="259"/>
            <ac:picMk id="6" creationId="{F3B4BF46-D7C0-7100-FBFD-C83611AB9B35}"/>
          </ac:picMkLst>
        </pc:picChg>
        <pc:picChg chg="mod">
          <ac:chgData name="Timothy Cedor" userId="9431ba706d45dfa6" providerId="LiveId" clId="{08F40D56-A606-47B4-AF22-8E1E464BA579}" dt="2023-01-28T18:45:48.429" v="3197" actId="1076"/>
          <ac:picMkLst>
            <pc:docMk/>
            <pc:sldMk cId="1409656992" sldId="259"/>
            <ac:picMk id="8" creationId="{A99BEFDB-797C-ADBE-3028-9A01D600781A}"/>
          </ac:picMkLst>
        </pc:picChg>
        <pc:picChg chg="del mod">
          <ac:chgData name="Timothy Cedor" userId="9431ba706d45dfa6" providerId="LiveId" clId="{08F40D56-A606-47B4-AF22-8E1E464BA579}" dt="2023-02-24T14:47:53.817" v="3281" actId="478"/>
          <ac:picMkLst>
            <pc:docMk/>
            <pc:sldMk cId="1409656992" sldId="259"/>
            <ac:picMk id="10" creationId="{19015EF2-2F9D-9080-F8C5-5FC013AF0C5B}"/>
          </ac:picMkLst>
        </pc:picChg>
      </pc:sldChg>
      <pc:sldChg chg="modSp del mod">
        <pc:chgData name="Timothy Cedor" userId="9431ba706d45dfa6" providerId="LiveId" clId="{08F40D56-A606-47B4-AF22-8E1E464BA579}" dt="2023-01-28T18:47:06.672" v="3208" actId="47"/>
        <pc:sldMkLst>
          <pc:docMk/>
          <pc:sldMk cId="2653908562" sldId="260"/>
        </pc:sldMkLst>
        <pc:spChg chg="mod">
          <ac:chgData name="Timothy Cedor" userId="9431ba706d45dfa6" providerId="LiveId" clId="{08F40D56-A606-47B4-AF22-8E1E464BA579}" dt="2023-01-28T00:22:24.552" v="1817" actId="1076"/>
          <ac:spMkLst>
            <pc:docMk/>
            <pc:sldMk cId="2653908562" sldId="260"/>
            <ac:spMk id="2" creationId="{72252276-976D-4EF9-D070-33C04A45E461}"/>
          </ac:spMkLst>
        </pc:spChg>
        <pc:spChg chg="mod">
          <ac:chgData name="Timothy Cedor" userId="9431ba706d45dfa6" providerId="LiveId" clId="{08F40D56-A606-47B4-AF22-8E1E464BA579}" dt="2023-01-28T18:46:52.439" v="3206" actId="27636"/>
          <ac:spMkLst>
            <pc:docMk/>
            <pc:sldMk cId="2653908562" sldId="260"/>
            <ac:spMk id="4" creationId="{DB195419-6B34-430C-75E8-54D6FCE0093A}"/>
          </ac:spMkLst>
        </pc:spChg>
      </pc:sldChg>
      <pc:sldChg chg="modSp mod">
        <pc:chgData name="Timothy Cedor" userId="9431ba706d45dfa6" providerId="LiveId" clId="{08F40D56-A606-47B4-AF22-8E1E464BA579}" dt="2023-01-28T00:24:55.001" v="1841" actId="14100"/>
        <pc:sldMkLst>
          <pc:docMk/>
          <pc:sldMk cId="2500602093" sldId="263"/>
        </pc:sldMkLst>
        <pc:spChg chg="mod">
          <ac:chgData name="Timothy Cedor" userId="9431ba706d45dfa6" providerId="LiveId" clId="{08F40D56-A606-47B4-AF22-8E1E464BA579}" dt="2023-01-28T00:24:55.001" v="1841" actId="14100"/>
          <ac:spMkLst>
            <pc:docMk/>
            <pc:sldMk cId="2500602093" sldId="263"/>
            <ac:spMk id="11" creationId="{652E840D-99E5-154A-22FC-1DDF6447EFC2}"/>
          </ac:spMkLst>
        </pc:spChg>
      </pc:sldChg>
      <pc:sldChg chg="addSp delSp modSp mod setBg">
        <pc:chgData name="Timothy Cedor" userId="9431ba706d45dfa6" providerId="LiveId" clId="{08F40D56-A606-47B4-AF22-8E1E464BA579}" dt="2023-01-28T19:01:13.780" v="3264" actId="20577"/>
        <pc:sldMkLst>
          <pc:docMk/>
          <pc:sldMk cId="710777301" sldId="264"/>
        </pc:sldMkLst>
        <pc:spChg chg="mod">
          <ac:chgData name="Timothy Cedor" userId="9431ba706d45dfa6" providerId="LiveId" clId="{08F40D56-A606-47B4-AF22-8E1E464BA579}" dt="2023-01-28T18:36:30.110" v="3104" actId="122"/>
          <ac:spMkLst>
            <pc:docMk/>
            <pc:sldMk cId="710777301" sldId="264"/>
            <ac:spMk id="2" creationId="{72252276-976D-4EF9-D070-33C04A45E461}"/>
          </ac:spMkLst>
        </pc:spChg>
        <pc:spChg chg="mod">
          <ac:chgData name="Timothy Cedor" userId="9431ba706d45dfa6" providerId="LiveId" clId="{08F40D56-A606-47B4-AF22-8E1E464BA579}" dt="2023-01-28T19:01:13.780" v="3264" actId="20577"/>
          <ac:spMkLst>
            <pc:docMk/>
            <pc:sldMk cId="710777301" sldId="264"/>
            <ac:spMk id="4" creationId="{DB195419-6B34-430C-75E8-54D6FCE0093A}"/>
          </ac:spMkLst>
        </pc:spChg>
        <pc:spChg chg="add del">
          <ac:chgData name="Timothy Cedor" userId="9431ba706d45dfa6" providerId="LiveId" clId="{08F40D56-A606-47B4-AF22-8E1E464BA579}" dt="2023-01-28T00:41:31.839" v="2043" actId="26606"/>
          <ac:spMkLst>
            <pc:docMk/>
            <pc:sldMk cId="710777301" sldId="264"/>
            <ac:spMk id="7" creationId="{59A309A7-1751-4ABE-A3C1-EEC40366AD89}"/>
          </ac:spMkLst>
        </pc:spChg>
        <pc:spChg chg="add del">
          <ac:chgData name="Timothy Cedor" userId="9431ba706d45dfa6" providerId="LiveId" clId="{08F40D56-A606-47B4-AF22-8E1E464BA579}" dt="2023-01-28T00:41:31.839" v="2043" actId="26606"/>
          <ac:spMkLst>
            <pc:docMk/>
            <pc:sldMk cId="710777301" sldId="264"/>
            <ac:spMk id="12" creationId="{967D8EB6-EAE1-4F9C-B398-83321E287204}"/>
          </ac:spMkLst>
        </pc:spChg>
        <pc:spChg chg="add del">
          <ac:chgData name="Timothy Cedor" userId="9431ba706d45dfa6" providerId="LiveId" clId="{08F40D56-A606-47B4-AF22-8E1E464BA579}" dt="2023-01-28T00:41:31.824" v="2042" actId="26606"/>
          <ac:spMkLst>
            <pc:docMk/>
            <pc:sldMk cId="710777301" sldId="264"/>
            <ac:spMk id="17" creationId="{C0DB9C61-90E0-484F-8602-02F49EDC1B70}"/>
          </ac:spMkLst>
        </pc:spChg>
        <pc:spChg chg="add del">
          <ac:chgData name="Timothy Cedor" userId="9431ba706d45dfa6" providerId="LiveId" clId="{08F40D56-A606-47B4-AF22-8E1E464BA579}" dt="2023-01-28T00:41:31.824" v="2042" actId="26606"/>
          <ac:spMkLst>
            <pc:docMk/>
            <pc:sldMk cId="710777301" sldId="264"/>
            <ac:spMk id="19" creationId="{3F7ED563-E5DB-4937-BF78-7893C4DC92A0}"/>
          </ac:spMkLst>
        </pc:spChg>
        <pc:spChg chg="add del">
          <ac:chgData name="Timothy Cedor" userId="9431ba706d45dfa6" providerId="LiveId" clId="{08F40D56-A606-47B4-AF22-8E1E464BA579}" dt="2023-01-28T00:41:31.824" v="2042" actId="26606"/>
          <ac:spMkLst>
            <pc:docMk/>
            <pc:sldMk cId="710777301" sldId="264"/>
            <ac:spMk id="21" creationId="{2306B647-FE95-4550-8350-3D2180C62211}"/>
          </ac:spMkLst>
        </pc:spChg>
        <pc:spChg chg="add del">
          <ac:chgData name="Timothy Cedor" userId="9431ba706d45dfa6" providerId="LiveId" clId="{08F40D56-A606-47B4-AF22-8E1E464BA579}" dt="2023-01-28T18:35:42.151" v="3097" actId="26606"/>
          <ac:spMkLst>
            <pc:docMk/>
            <pc:sldMk cId="710777301" sldId="264"/>
            <ac:spMk id="23" creationId="{5D13CC36-B950-4F02-9BAF-9A7EB267398C}"/>
          </ac:spMkLst>
        </pc:spChg>
        <pc:spChg chg="add del">
          <ac:chgData name="Timothy Cedor" userId="9431ba706d45dfa6" providerId="LiveId" clId="{08F40D56-A606-47B4-AF22-8E1E464BA579}" dt="2023-01-28T18:35:42.151" v="3097" actId="26606"/>
          <ac:spMkLst>
            <pc:docMk/>
            <pc:sldMk cId="710777301" sldId="264"/>
            <ac:spMk id="24" creationId="{4F2E2428-58BA-458D-AA54-05502E63F32F}"/>
          </ac:spMkLst>
        </pc:spChg>
        <pc:spChg chg="add del">
          <ac:chgData name="Timothy Cedor" userId="9431ba706d45dfa6" providerId="LiveId" clId="{08F40D56-A606-47B4-AF22-8E1E464BA579}" dt="2023-01-28T18:35:11.591" v="3092" actId="26606"/>
          <ac:spMkLst>
            <pc:docMk/>
            <pc:sldMk cId="710777301" sldId="264"/>
            <ac:spMk id="29" creationId="{352BEC0E-22F8-46D0-9632-375DB541B06C}"/>
          </ac:spMkLst>
        </pc:spChg>
        <pc:spChg chg="add del">
          <ac:chgData name="Timothy Cedor" userId="9431ba706d45dfa6" providerId="LiveId" clId="{08F40D56-A606-47B4-AF22-8E1E464BA579}" dt="2023-01-28T18:35:11.591" v="3092" actId="26606"/>
          <ac:spMkLst>
            <pc:docMk/>
            <pc:sldMk cId="710777301" sldId="264"/>
            <ac:spMk id="31" creationId="{3FCFB1DE-0B7E-48CC-BA90-B2AB0889F9D6}"/>
          </ac:spMkLst>
        </pc:spChg>
        <pc:spChg chg="add del">
          <ac:chgData name="Timothy Cedor" userId="9431ba706d45dfa6" providerId="LiveId" clId="{08F40D56-A606-47B4-AF22-8E1E464BA579}" dt="2023-01-28T18:35:30.991" v="3094" actId="26606"/>
          <ac:spMkLst>
            <pc:docMk/>
            <pc:sldMk cId="710777301" sldId="264"/>
            <ac:spMk id="33" creationId="{D2542E1A-076E-4A34-BB67-2BF961754E0C}"/>
          </ac:spMkLst>
        </pc:spChg>
        <pc:spChg chg="add del">
          <ac:chgData name="Timothy Cedor" userId="9431ba706d45dfa6" providerId="LiveId" clId="{08F40D56-A606-47B4-AF22-8E1E464BA579}" dt="2023-01-28T18:35:30.991" v="3094" actId="26606"/>
          <ac:spMkLst>
            <pc:docMk/>
            <pc:sldMk cId="710777301" sldId="264"/>
            <ac:spMk id="34" creationId="{8F7AFB9A-7364-478C-B48B-8523CDD9AE8D}"/>
          </ac:spMkLst>
        </pc:spChg>
        <pc:spChg chg="add del">
          <ac:chgData name="Timothy Cedor" userId="9431ba706d45dfa6" providerId="LiveId" clId="{08F40D56-A606-47B4-AF22-8E1E464BA579}" dt="2023-01-28T18:35:30.991" v="3094" actId="26606"/>
          <ac:spMkLst>
            <pc:docMk/>
            <pc:sldMk cId="710777301" sldId="264"/>
            <ac:spMk id="35" creationId="{75C56826-D4E5-42ED-8529-079651CB3005}"/>
          </ac:spMkLst>
        </pc:spChg>
        <pc:spChg chg="add del">
          <ac:chgData name="Timothy Cedor" userId="9431ba706d45dfa6" providerId="LiveId" clId="{08F40D56-A606-47B4-AF22-8E1E464BA579}" dt="2023-01-28T18:35:30.991" v="3094" actId="26606"/>
          <ac:spMkLst>
            <pc:docMk/>
            <pc:sldMk cId="710777301" sldId="264"/>
            <ac:spMk id="36" creationId="{36678033-86B6-40E6-BE90-78D8ED4E3A31}"/>
          </ac:spMkLst>
        </pc:spChg>
        <pc:spChg chg="add del">
          <ac:chgData name="Timothy Cedor" userId="9431ba706d45dfa6" providerId="LiveId" clId="{08F40D56-A606-47B4-AF22-8E1E464BA579}" dt="2023-01-28T18:35:30.991" v="3094" actId="26606"/>
          <ac:spMkLst>
            <pc:docMk/>
            <pc:sldMk cId="710777301" sldId="264"/>
            <ac:spMk id="37" creationId="{82095FCE-EF05-4443-B97A-85DEE3A5CA17}"/>
          </ac:spMkLst>
        </pc:spChg>
        <pc:spChg chg="add del">
          <ac:chgData name="Timothy Cedor" userId="9431ba706d45dfa6" providerId="LiveId" clId="{08F40D56-A606-47B4-AF22-8E1E464BA579}" dt="2023-01-28T18:35:42.119" v="3096" actId="26606"/>
          <ac:spMkLst>
            <pc:docMk/>
            <pc:sldMk cId="710777301" sldId="264"/>
            <ac:spMk id="39" creationId="{B5DAA40F-4F28-4316-934E-C55D7C3AA018}"/>
          </ac:spMkLst>
        </pc:spChg>
        <pc:spChg chg="add del">
          <ac:chgData name="Timothy Cedor" userId="9431ba706d45dfa6" providerId="LiveId" clId="{08F40D56-A606-47B4-AF22-8E1E464BA579}" dt="2023-01-28T18:35:42.119" v="3096" actId="26606"/>
          <ac:spMkLst>
            <pc:docMk/>
            <pc:sldMk cId="710777301" sldId="264"/>
            <ac:spMk id="40" creationId="{F6D467C8-A8E0-468B-B88D-9CEEE37BFC59}"/>
          </ac:spMkLst>
        </pc:spChg>
        <pc:spChg chg="add del">
          <ac:chgData name="Timothy Cedor" userId="9431ba706d45dfa6" providerId="LiveId" clId="{08F40D56-A606-47B4-AF22-8E1E464BA579}" dt="2023-01-28T18:35:42.119" v="3096" actId="26606"/>
          <ac:spMkLst>
            <pc:docMk/>
            <pc:sldMk cId="710777301" sldId="264"/>
            <ac:spMk id="41" creationId="{62677C27-4325-4BE2-B2C9-B721DA9E3CD4}"/>
          </ac:spMkLst>
        </pc:spChg>
        <pc:spChg chg="add">
          <ac:chgData name="Timothy Cedor" userId="9431ba706d45dfa6" providerId="LiveId" clId="{08F40D56-A606-47B4-AF22-8E1E464BA579}" dt="2023-01-28T18:35:42.151" v="3097" actId="26606"/>
          <ac:spMkLst>
            <pc:docMk/>
            <pc:sldMk cId="710777301" sldId="264"/>
            <ac:spMk id="43" creationId="{B712E947-0734-45F9-9C4F-41114EC3A33E}"/>
          </ac:spMkLst>
        </pc:spChg>
        <pc:spChg chg="add">
          <ac:chgData name="Timothy Cedor" userId="9431ba706d45dfa6" providerId="LiveId" clId="{08F40D56-A606-47B4-AF22-8E1E464BA579}" dt="2023-01-28T18:35:42.151" v="3097" actId="26606"/>
          <ac:spMkLst>
            <pc:docMk/>
            <pc:sldMk cId="710777301" sldId="264"/>
            <ac:spMk id="44" creationId="{5A65989E-BBD5-44D7-AA86-7AFD5D46BBC0}"/>
          </ac:spMkLst>
        </pc:spChg>
        <pc:spChg chg="add">
          <ac:chgData name="Timothy Cedor" userId="9431ba706d45dfa6" providerId="LiveId" clId="{08F40D56-A606-47B4-AF22-8E1E464BA579}" dt="2023-01-28T18:35:42.151" v="3097" actId="26606"/>
          <ac:spMkLst>
            <pc:docMk/>
            <pc:sldMk cId="710777301" sldId="264"/>
            <ac:spMk id="45" creationId="{231A2881-D8D7-4A7D-ACA3-E9F849F853D8}"/>
          </ac:spMkLst>
        </pc:spChg>
        <pc:picChg chg="add mod ord">
          <ac:chgData name="Timothy Cedor" userId="9431ba706d45dfa6" providerId="LiveId" clId="{08F40D56-A606-47B4-AF22-8E1E464BA579}" dt="2023-01-28T18:38:15.288" v="3120" actId="1076"/>
          <ac:picMkLst>
            <pc:docMk/>
            <pc:sldMk cId="710777301" sldId="264"/>
            <ac:picMk id="5" creationId="{9FC92EF9-B034-9EC6-390A-547168007959}"/>
          </ac:picMkLst>
        </pc:picChg>
        <pc:picChg chg="add mod">
          <ac:chgData name="Timothy Cedor" userId="9431ba706d45dfa6" providerId="LiveId" clId="{08F40D56-A606-47B4-AF22-8E1E464BA579}" dt="2023-01-28T18:59:02.552" v="3263" actId="1076"/>
          <ac:picMkLst>
            <pc:docMk/>
            <pc:sldMk cId="710777301" sldId="264"/>
            <ac:picMk id="6" creationId="{BFF4F580-B6EA-A3FB-6248-7952324AE4CF}"/>
          </ac:picMkLst>
        </pc:picChg>
        <pc:cxnChg chg="add del">
          <ac:chgData name="Timothy Cedor" userId="9431ba706d45dfa6" providerId="LiveId" clId="{08F40D56-A606-47B4-AF22-8E1E464BA579}" dt="2023-01-28T00:40:37.543" v="2038" actId="26606"/>
          <ac:cxnSpMkLst>
            <pc:docMk/>
            <pc:sldMk cId="710777301" sldId="264"/>
            <ac:cxnSpMk id="10" creationId="{A7F400EE-A8A5-48AF-B4D6-291B52C6F0B0}"/>
          </ac:cxnSpMkLst>
        </pc:cxnChg>
      </pc:sldChg>
      <pc:sldChg chg="addSp delSp modSp del mod">
        <pc:chgData name="Timothy Cedor" userId="9431ba706d45dfa6" providerId="LiveId" clId="{08F40D56-A606-47B4-AF22-8E1E464BA579}" dt="2023-01-28T01:10:55.024" v="3087" actId="47"/>
        <pc:sldMkLst>
          <pc:docMk/>
          <pc:sldMk cId="3967225242" sldId="265"/>
        </pc:sldMkLst>
        <pc:spChg chg="mod">
          <ac:chgData name="Timothy Cedor" userId="9431ba706d45dfa6" providerId="LiveId" clId="{08F40D56-A606-47B4-AF22-8E1E464BA579}" dt="2023-01-28T00:55:58.862" v="2577" actId="21"/>
          <ac:spMkLst>
            <pc:docMk/>
            <pc:sldMk cId="3967225242" sldId="265"/>
            <ac:spMk id="2" creationId="{72252276-976D-4EF9-D070-33C04A45E461}"/>
          </ac:spMkLst>
        </pc:spChg>
        <pc:spChg chg="mod">
          <ac:chgData name="Timothy Cedor" userId="9431ba706d45dfa6" providerId="LiveId" clId="{08F40D56-A606-47B4-AF22-8E1E464BA579}" dt="2023-01-28T00:38:37.926" v="2025" actId="20577"/>
          <ac:spMkLst>
            <pc:docMk/>
            <pc:sldMk cId="3967225242" sldId="265"/>
            <ac:spMk id="4" creationId="{DB195419-6B34-430C-75E8-54D6FCE0093A}"/>
          </ac:spMkLst>
        </pc:spChg>
        <pc:picChg chg="add del mod">
          <ac:chgData name="Timothy Cedor" userId="9431ba706d45dfa6" providerId="LiveId" clId="{08F40D56-A606-47B4-AF22-8E1E464BA579}" dt="2023-01-28T00:56:37.096" v="2609" actId="478"/>
          <ac:picMkLst>
            <pc:docMk/>
            <pc:sldMk cId="3967225242" sldId="265"/>
            <ac:picMk id="5" creationId="{853CCD10-0777-AC73-4FD5-58570C8F4DD4}"/>
          </ac:picMkLst>
        </pc:picChg>
      </pc:sldChg>
      <pc:sldChg chg="modSp mod">
        <pc:chgData name="Timothy Cedor" userId="9431ba706d45dfa6" providerId="LiveId" clId="{08F40D56-A606-47B4-AF22-8E1E464BA579}" dt="2023-01-28T00:13:53.390" v="1775" actId="2711"/>
        <pc:sldMkLst>
          <pc:docMk/>
          <pc:sldMk cId="400340232" sldId="266"/>
        </pc:sldMkLst>
        <pc:spChg chg="mod">
          <ac:chgData name="Timothy Cedor" userId="9431ba706d45dfa6" providerId="LiveId" clId="{08F40D56-A606-47B4-AF22-8E1E464BA579}" dt="2023-01-28T00:13:53.390" v="1775" actId="2711"/>
          <ac:spMkLst>
            <pc:docMk/>
            <pc:sldMk cId="400340232" sldId="266"/>
            <ac:spMk id="7" creationId="{AE211B4E-0197-4FF3-2923-EF3AAFC27305}"/>
          </ac:spMkLst>
        </pc:spChg>
        <pc:spChg chg="mod">
          <ac:chgData name="Timothy Cedor" userId="9431ba706d45dfa6" providerId="LiveId" clId="{08F40D56-A606-47B4-AF22-8E1E464BA579}" dt="2023-01-28T00:13:40.839" v="1774" actId="2711"/>
          <ac:spMkLst>
            <pc:docMk/>
            <pc:sldMk cId="400340232" sldId="266"/>
            <ac:spMk id="8" creationId="{963979A9-3353-7D32-7DCB-58A939A81117}"/>
          </ac:spMkLst>
        </pc:spChg>
      </pc:sldChg>
      <pc:sldChg chg="addSp modSp new mod">
        <pc:chgData name="Timothy Cedor" userId="9431ba706d45dfa6" providerId="LiveId" clId="{08F40D56-A606-47B4-AF22-8E1E464BA579}" dt="2023-01-28T00:35:26.435" v="1983" actId="20577"/>
        <pc:sldMkLst>
          <pc:docMk/>
          <pc:sldMk cId="3589575171" sldId="267"/>
        </pc:sldMkLst>
        <pc:spChg chg="add mod">
          <ac:chgData name="Timothy Cedor" userId="9431ba706d45dfa6" providerId="LiveId" clId="{08F40D56-A606-47B4-AF22-8E1E464BA579}" dt="2023-01-28T00:35:26.435" v="1983" actId="20577"/>
          <ac:spMkLst>
            <pc:docMk/>
            <pc:sldMk cId="3589575171" sldId="267"/>
            <ac:spMk id="2" creationId="{74928089-B2FE-E0F0-DADF-B208BD7E3600}"/>
          </ac:spMkLst>
        </pc:spChg>
      </pc:sldChg>
      <pc:sldChg chg="addSp modSp add del mod setBg">
        <pc:chgData name="Timothy Cedor" userId="9431ba706d45dfa6" providerId="LiveId" clId="{08F40D56-A606-47B4-AF22-8E1E464BA579}" dt="2023-01-28T18:42:25.634" v="3172" actId="47"/>
        <pc:sldMkLst>
          <pc:docMk/>
          <pc:sldMk cId="2771207080" sldId="268"/>
        </pc:sldMkLst>
        <pc:spChg chg="mod">
          <ac:chgData name="Timothy Cedor" userId="9431ba706d45dfa6" providerId="LiveId" clId="{08F40D56-A606-47B4-AF22-8E1E464BA579}" dt="2023-01-28T18:39:28.836" v="3135" actId="21"/>
          <ac:spMkLst>
            <pc:docMk/>
            <pc:sldMk cId="2771207080" sldId="268"/>
            <ac:spMk id="2" creationId="{72252276-976D-4EF9-D070-33C04A45E461}"/>
          </ac:spMkLst>
        </pc:spChg>
        <pc:spChg chg="mod">
          <ac:chgData name="Timothy Cedor" userId="9431ba706d45dfa6" providerId="LiveId" clId="{08F40D56-A606-47B4-AF22-8E1E464BA579}" dt="2023-01-28T18:39:40.580" v="3138" actId="27636"/>
          <ac:spMkLst>
            <pc:docMk/>
            <pc:sldMk cId="2771207080" sldId="268"/>
            <ac:spMk id="4" creationId="{DB195419-6B34-430C-75E8-54D6FCE0093A}"/>
          </ac:spMkLst>
        </pc:spChg>
        <pc:spChg chg="add">
          <ac:chgData name="Timothy Cedor" userId="9431ba706d45dfa6" providerId="LiveId" clId="{08F40D56-A606-47B4-AF22-8E1E464BA579}" dt="2023-01-28T00:47:00.532" v="2090" actId="26606"/>
          <ac:spMkLst>
            <pc:docMk/>
            <pc:sldMk cId="2771207080" sldId="268"/>
            <ac:spMk id="10" creationId="{5D13CC36-B950-4F02-9BAF-9A7EB267398C}"/>
          </ac:spMkLst>
        </pc:spChg>
        <pc:spChg chg="add">
          <ac:chgData name="Timothy Cedor" userId="9431ba706d45dfa6" providerId="LiveId" clId="{08F40D56-A606-47B4-AF22-8E1E464BA579}" dt="2023-01-28T00:47:00.532" v="2090" actId="26606"/>
          <ac:spMkLst>
            <pc:docMk/>
            <pc:sldMk cId="2771207080" sldId="268"/>
            <ac:spMk id="12" creationId="{4F2E2428-58BA-458D-AA54-05502E63F32F}"/>
          </ac:spMkLst>
        </pc:spChg>
        <pc:picChg chg="add mod">
          <ac:chgData name="Timothy Cedor" userId="9431ba706d45dfa6" providerId="LiveId" clId="{08F40D56-A606-47B4-AF22-8E1E464BA579}" dt="2023-01-28T00:47:00.532" v="2090" actId="26606"/>
          <ac:picMkLst>
            <pc:docMk/>
            <pc:sldMk cId="2771207080" sldId="268"/>
            <ac:picMk id="5" creationId="{12D314AB-546D-7D6E-702C-7932E8EEA28B}"/>
          </ac:picMkLst>
        </pc:picChg>
      </pc:sldChg>
      <pc:sldChg chg="modSp add del mod">
        <pc:chgData name="Timothy Cedor" userId="9431ba706d45dfa6" providerId="LiveId" clId="{08F40D56-A606-47B4-AF22-8E1E464BA579}" dt="2023-01-28T18:43:02.029" v="3177" actId="47"/>
        <pc:sldMkLst>
          <pc:docMk/>
          <pc:sldMk cId="2234107017" sldId="269"/>
        </pc:sldMkLst>
        <pc:spChg chg="mod">
          <ac:chgData name="Timothy Cedor" userId="9431ba706d45dfa6" providerId="LiveId" clId="{08F40D56-A606-47B4-AF22-8E1E464BA579}" dt="2023-01-28T18:42:40.283" v="3173" actId="21"/>
          <ac:spMkLst>
            <pc:docMk/>
            <pc:sldMk cId="2234107017" sldId="269"/>
            <ac:spMk id="2" creationId="{72252276-976D-4EF9-D070-33C04A45E461}"/>
          </ac:spMkLst>
        </pc:spChg>
        <pc:spChg chg="mod">
          <ac:chgData name="Timothy Cedor" userId="9431ba706d45dfa6" providerId="LiveId" clId="{08F40D56-A606-47B4-AF22-8E1E464BA579}" dt="2023-01-28T18:42:54.908" v="3175" actId="21"/>
          <ac:spMkLst>
            <pc:docMk/>
            <pc:sldMk cId="2234107017" sldId="269"/>
            <ac:spMk id="4" creationId="{DB195419-6B34-430C-75E8-54D6FCE0093A}"/>
          </ac:spMkLst>
        </pc:spChg>
      </pc:sldChg>
      <pc:sldChg chg="addSp modSp add mod">
        <pc:chgData name="Timothy Cedor" userId="9431ba706d45dfa6" providerId="LiveId" clId="{08F40D56-A606-47B4-AF22-8E1E464BA579}" dt="2023-01-28T18:50:31.351" v="3219" actId="1076"/>
        <pc:sldMkLst>
          <pc:docMk/>
          <pc:sldMk cId="4014248802" sldId="270"/>
        </pc:sldMkLst>
        <pc:spChg chg="mod">
          <ac:chgData name="Timothy Cedor" userId="9431ba706d45dfa6" providerId="LiveId" clId="{08F40D56-A606-47B4-AF22-8E1E464BA579}" dt="2023-01-28T18:39:33.636" v="3136"/>
          <ac:spMkLst>
            <pc:docMk/>
            <pc:sldMk cId="4014248802" sldId="270"/>
            <ac:spMk id="2" creationId="{72252276-976D-4EF9-D070-33C04A45E461}"/>
          </ac:spMkLst>
        </pc:spChg>
        <pc:spChg chg="mod">
          <ac:chgData name="Timothy Cedor" userId="9431ba706d45dfa6" providerId="LiveId" clId="{08F40D56-A606-47B4-AF22-8E1E464BA579}" dt="2023-01-28T18:39:13.454" v="3133" actId="6549"/>
          <ac:spMkLst>
            <pc:docMk/>
            <pc:sldMk cId="4014248802" sldId="270"/>
            <ac:spMk id="4" creationId="{DB195419-6B34-430C-75E8-54D6FCE0093A}"/>
          </ac:spMkLst>
        </pc:spChg>
        <pc:spChg chg="add mod">
          <ac:chgData name="Timothy Cedor" userId="9431ba706d45dfa6" providerId="LiveId" clId="{08F40D56-A606-47B4-AF22-8E1E464BA579}" dt="2023-01-28T18:50:05.397" v="3216" actId="20577"/>
          <ac:spMkLst>
            <pc:docMk/>
            <pc:sldMk cId="4014248802" sldId="270"/>
            <ac:spMk id="7" creationId="{4BA9BB6C-2093-5A02-1B44-76DF4B2C74AC}"/>
          </ac:spMkLst>
        </pc:spChg>
        <pc:picChg chg="mod">
          <ac:chgData name="Timothy Cedor" userId="9431ba706d45dfa6" providerId="LiveId" clId="{08F40D56-A606-47B4-AF22-8E1E464BA579}" dt="2023-01-28T18:50:31.351" v="3219" actId="1076"/>
          <ac:picMkLst>
            <pc:docMk/>
            <pc:sldMk cId="4014248802" sldId="270"/>
            <ac:picMk id="6" creationId="{BFF4F580-B6EA-A3FB-6248-7952324AE4CF}"/>
          </ac:picMkLst>
        </pc:picChg>
      </pc:sldChg>
      <pc:sldChg chg="addSp modSp add mod">
        <pc:chgData name="Timothy Cedor" userId="9431ba706d45dfa6" providerId="LiveId" clId="{08F40D56-A606-47B4-AF22-8E1E464BA579}" dt="2023-01-30T19:02:02.079" v="3277" actId="20577"/>
        <pc:sldMkLst>
          <pc:docMk/>
          <pc:sldMk cId="3090301450" sldId="271"/>
        </pc:sldMkLst>
        <pc:spChg chg="mod">
          <ac:chgData name="Timothy Cedor" userId="9431ba706d45dfa6" providerId="LiveId" clId="{08F40D56-A606-47B4-AF22-8E1E464BA579}" dt="2023-01-28T18:42:44.504" v="3174"/>
          <ac:spMkLst>
            <pc:docMk/>
            <pc:sldMk cId="3090301450" sldId="271"/>
            <ac:spMk id="2" creationId="{72252276-976D-4EF9-D070-33C04A45E461}"/>
          </ac:spMkLst>
        </pc:spChg>
        <pc:spChg chg="mod">
          <ac:chgData name="Timothy Cedor" userId="9431ba706d45dfa6" providerId="LiveId" clId="{08F40D56-A606-47B4-AF22-8E1E464BA579}" dt="2023-01-28T18:39:21.455" v="3134" actId="6549"/>
          <ac:spMkLst>
            <pc:docMk/>
            <pc:sldMk cId="3090301450" sldId="271"/>
            <ac:spMk id="4" creationId="{DB195419-6B34-430C-75E8-54D6FCE0093A}"/>
          </ac:spMkLst>
        </pc:spChg>
        <pc:spChg chg="add mod">
          <ac:chgData name="Timothy Cedor" userId="9431ba706d45dfa6" providerId="LiveId" clId="{08F40D56-A606-47B4-AF22-8E1E464BA579}" dt="2023-01-30T19:02:02.079" v="3277" actId="20577"/>
          <ac:spMkLst>
            <pc:docMk/>
            <pc:sldMk cId="3090301450" sldId="271"/>
            <ac:spMk id="7" creationId="{BB9708DF-A546-9822-805C-89333A2E9CE6}"/>
          </ac:spMkLst>
        </pc:spChg>
        <pc:picChg chg="mod">
          <ac:chgData name="Timothy Cedor" userId="9431ba706d45dfa6" providerId="LiveId" clId="{08F40D56-A606-47B4-AF22-8E1E464BA579}" dt="2023-01-28T18:50:27.097" v="3218" actId="1076"/>
          <ac:picMkLst>
            <pc:docMk/>
            <pc:sldMk cId="3090301450" sldId="271"/>
            <ac:picMk id="6" creationId="{BFF4F580-B6EA-A3FB-6248-7952324AE4CF}"/>
          </ac:picMkLst>
        </pc:picChg>
      </pc:sldChg>
      <pc:sldChg chg="addSp delSp modSp add mod">
        <pc:chgData name="Timothy Cedor" userId="9431ba706d45dfa6" providerId="LiveId" clId="{08F40D56-A606-47B4-AF22-8E1E464BA579}" dt="2023-02-24T14:48:30.007" v="3284" actId="1076"/>
        <pc:sldMkLst>
          <pc:docMk/>
          <pc:sldMk cId="3388769442" sldId="272"/>
        </pc:sldMkLst>
        <pc:spChg chg="mod">
          <ac:chgData name="Timothy Cedor" userId="9431ba706d45dfa6" providerId="LiveId" clId="{08F40D56-A606-47B4-AF22-8E1E464BA579}" dt="2023-01-28T18:47:01.052" v="3207"/>
          <ac:spMkLst>
            <pc:docMk/>
            <pc:sldMk cId="3388769442" sldId="272"/>
            <ac:spMk id="4" creationId="{DB195419-6B34-430C-75E8-54D6FCE0093A}"/>
          </ac:spMkLst>
        </pc:spChg>
        <pc:picChg chg="add mod">
          <ac:chgData name="Timothy Cedor" userId="9431ba706d45dfa6" providerId="LiveId" clId="{08F40D56-A606-47B4-AF22-8E1E464BA579}" dt="2023-02-24T14:48:30.007" v="3284" actId="1076"/>
          <ac:picMkLst>
            <pc:docMk/>
            <pc:sldMk cId="3388769442" sldId="272"/>
            <ac:picMk id="3" creationId="{C5D4867C-A71E-26A8-F2D9-316D40DC009C}"/>
          </ac:picMkLst>
        </pc:picChg>
        <pc:picChg chg="del">
          <ac:chgData name="Timothy Cedor" userId="9431ba706d45dfa6" providerId="LiveId" clId="{08F40D56-A606-47B4-AF22-8E1E464BA579}" dt="2023-02-24T14:48:25.149" v="3283" actId="478"/>
          <ac:picMkLst>
            <pc:docMk/>
            <pc:sldMk cId="3388769442" sldId="272"/>
            <ac:picMk id="10" creationId="{19015EF2-2F9D-9080-F8C5-5FC013AF0C5B}"/>
          </ac:picMkLst>
        </pc:picChg>
      </pc:sldChg>
    </pc:docChg>
  </pc:docChgLst>
  <pc:docChgLst>
    <pc:chgData name="Timothy Cedor" userId="9431ba706d45dfa6" providerId="LiveId" clId="{85C3CC97-4E94-4CB2-862A-A7CBEB5D33D1}"/>
    <pc:docChg chg="undo custSel addSld delSld modSld sldOrd">
      <pc:chgData name="Timothy Cedor" userId="9431ba706d45dfa6" providerId="LiveId" clId="{85C3CC97-4E94-4CB2-862A-A7CBEB5D33D1}" dt="2023-03-31T13:51:35.633" v="1787" actId="20577"/>
      <pc:docMkLst>
        <pc:docMk/>
      </pc:docMkLst>
      <pc:sldChg chg="addSp modSp mod">
        <pc:chgData name="Timothy Cedor" userId="9431ba706d45dfa6" providerId="LiveId" clId="{85C3CC97-4E94-4CB2-862A-A7CBEB5D33D1}" dt="2023-03-21T17:54:37.037" v="1554" actId="20577"/>
        <pc:sldMkLst>
          <pc:docMk/>
          <pc:sldMk cId="2448709721" sldId="256"/>
        </pc:sldMkLst>
        <pc:spChg chg="add mod">
          <ac:chgData name="Timothy Cedor" userId="9431ba706d45dfa6" providerId="LiveId" clId="{85C3CC97-4E94-4CB2-862A-A7CBEB5D33D1}" dt="2023-03-21T17:54:37.037" v="1554" actId="20577"/>
          <ac:spMkLst>
            <pc:docMk/>
            <pc:sldMk cId="2448709721" sldId="256"/>
            <ac:spMk id="2" creationId="{412485EB-8258-C697-F290-1D3A3E70EBEF}"/>
          </ac:spMkLst>
        </pc:spChg>
        <pc:picChg chg="mod">
          <ac:chgData name="Timothy Cedor" userId="9431ba706d45dfa6" providerId="LiveId" clId="{85C3CC97-4E94-4CB2-862A-A7CBEB5D33D1}" dt="2023-03-21T17:49:36.239" v="717" actId="962"/>
          <ac:picMkLst>
            <pc:docMk/>
            <pc:sldMk cId="2448709721" sldId="256"/>
            <ac:picMk id="15" creationId="{80E39DB7-51E4-B6F0-E167-78D33A2FCC43}"/>
          </ac:picMkLst>
        </pc:picChg>
      </pc:sldChg>
      <pc:sldChg chg="addSp modSp mod">
        <pc:chgData name="Timothy Cedor" userId="9431ba706d45dfa6" providerId="LiveId" clId="{85C3CC97-4E94-4CB2-862A-A7CBEB5D33D1}" dt="2023-03-31T13:51:22.641" v="1780" actId="20577"/>
        <pc:sldMkLst>
          <pc:docMk/>
          <pc:sldMk cId="2659727752" sldId="257"/>
        </pc:sldMkLst>
        <pc:spChg chg="add mod">
          <ac:chgData name="Timothy Cedor" userId="9431ba706d45dfa6" providerId="LiveId" clId="{85C3CC97-4E94-4CB2-862A-A7CBEB5D33D1}" dt="2023-03-21T17:54:48.337" v="1582" actId="20577"/>
          <ac:spMkLst>
            <pc:docMk/>
            <pc:sldMk cId="2659727752" sldId="257"/>
            <ac:spMk id="4" creationId="{D097A3DB-6235-DB2D-AF71-C33182C09869}"/>
          </ac:spMkLst>
        </pc:spChg>
        <pc:spChg chg="mod">
          <ac:chgData name="Timothy Cedor" userId="9431ba706d45dfa6" providerId="LiveId" clId="{85C3CC97-4E94-4CB2-862A-A7CBEB5D33D1}" dt="2023-03-31T13:51:22.641" v="1780" actId="20577"/>
          <ac:spMkLst>
            <pc:docMk/>
            <pc:sldMk cId="2659727752" sldId="257"/>
            <ac:spMk id="6" creationId="{09F91FCA-A31A-49F8-E737-8BCD22DD2875}"/>
          </ac:spMkLst>
        </pc:spChg>
        <pc:picChg chg="mod">
          <ac:chgData name="Timothy Cedor" userId="9431ba706d45dfa6" providerId="LiveId" clId="{85C3CC97-4E94-4CB2-862A-A7CBEB5D33D1}" dt="2023-03-21T17:50:03.280" v="757" actId="962"/>
          <ac:picMkLst>
            <pc:docMk/>
            <pc:sldMk cId="2659727752" sldId="257"/>
            <ac:picMk id="2" creationId="{DCD63375-69D4-4BA9-42FB-EEA383BFA2A2}"/>
          </ac:picMkLst>
        </pc:picChg>
        <pc:picChg chg="mod">
          <ac:chgData name="Timothy Cedor" userId="9431ba706d45dfa6" providerId="LiveId" clId="{85C3CC97-4E94-4CB2-862A-A7CBEB5D33D1}" dt="2023-03-21T17:49:46.622" v="737" actId="962"/>
          <ac:picMkLst>
            <pc:docMk/>
            <pc:sldMk cId="2659727752" sldId="257"/>
            <ac:picMk id="3" creationId="{AD0374DB-15A7-227E-F321-1BBA176DF93E}"/>
          </ac:picMkLst>
        </pc:picChg>
      </pc:sldChg>
      <pc:sldChg chg="modSp mod">
        <pc:chgData name="Timothy Cedor" userId="9431ba706d45dfa6" providerId="LiveId" clId="{85C3CC97-4E94-4CB2-862A-A7CBEB5D33D1}" dt="2023-03-21T18:05:54.527" v="1746" actId="113"/>
        <pc:sldMkLst>
          <pc:docMk/>
          <pc:sldMk cId="1409656992" sldId="259"/>
        </pc:sldMkLst>
        <pc:spChg chg="mod">
          <ac:chgData name="Timothy Cedor" userId="9431ba706d45dfa6" providerId="LiveId" clId="{85C3CC97-4E94-4CB2-862A-A7CBEB5D33D1}" dt="2023-03-21T18:05:54.527" v="1746" actId="113"/>
          <ac:spMkLst>
            <pc:docMk/>
            <pc:sldMk cId="1409656992" sldId="259"/>
            <ac:spMk id="4" creationId="{DB195419-6B34-430C-75E8-54D6FCE0093A}"/>
          </ac:spMkLst>
        </pc:spChg>
        <pc:picChg chg="mod">
          <ac:chgData name="Timothy Cedor" userId="9431ba706d45dfa6" providerId="LiveId" clId="{85C3CC97-4E94-4CB2-862A-A7CBEB5D33D1}" dt="2023-03-21T17:50:17.025" v="758" actId="962"/>
          <ac:picMkLst>
            <pc:docMk/>
            <pc:sldMk cId="1409656992" sldId="259"/>
            <ac:picMk id="3" creationId="{8E593D8F-B479-011F-2E41-881F721EE779}"/>
          </ac:picMkLst>
        </pc:picChg>
      </pc:sldChg>
      <pc:sldChg chg="modSp mod">
        <pc:chgData name="Timothy Cedor" userId="9431ba706d45dfa6" providerId="LiveId" clId="{85C3CC97-4E94-4CB2-862A-A7CBEB5D33D1}" dt="2023-03-21T18:10:27.515" v="1754" actId="2711"/>
        <pc:sldMkLst>
          <pc:docMk/>
          <pc:sldMk cId="345610585" sldId="261"/>
        </pc:sldMkLst>
        <pc:spChg chg="mod">
          <ac:chgData name="Timothy Cedor" userId="9431ba706d45dfa6" providerId="LiveId" clId="{85C3CC97-4E94-4CB2-862A-A7CBEB5D33D1}" dt="2023-03-21T18:10:27.515" v="1754" actId="2711"/>
          <ac:spMkLst>
            <pc:docMk/>
            <pc:sldMk cId="345610585" sldId="261"/>
            <ac:spMk id="4" creationId="{DB195419-6B34-430C-75E8-54D6FCE0093A}"/>
          </ac:spMkLst>
        </pc:spChg>
      </pc:sldChg>
      <pc:sldChg chg="addSp modSp mod">
        <pc:chgData name="Timothy Cedor" userId="9431ba706d45dfa6" providerId="LiveId" clId="{85C3CC97-4E94-4CB2-862A-A7CBEB5D33D1}" dt="2023-03-21T17:54:59.963" v="1607" actId="20577"/>
        <pc:sldMkLst>
          <pc:docMk/>
          <pc:sldMk cId="1299054382" sldId="262"/>
        </pc:sldMkLst>
        <pc:spChg chg="add mod">
          <ac:chgData name="Timothy Cedor" userId="9431ba706d45dfa6" providerId="LiveId" clId="{85C3CC97-4E94-4CB2-862A-A7CBEB5D33D1}" dt="2023-03-21T17:54:59.963" v="1607" actId="20577"/>
          <ac:spMkLst>
            <pc:docMk/>
            <pc:sldMk cId="1299054382" sldId="262"/>
            <ac:spMk id="2" creationId="{FBB6388F-FF65-1B1E-6705-DE4101FF14B9}"/>
          </ac:spMkLst>
        </pc:spChg>
        <pc:picChg chg="mod">
          <ac:chgData name="Timothy Cedor" userId="9431ba706d45dfa6" providerId="LiveId" clId="{85C3CC97-4E94-4CB2-862A-A7CBEB5D33D1}" dt="2023-03-21T17:50:21.156" v="759" actId="962"/>
          <ac:picMkLst>
            <pc:docMk/>
            <pc:sldMk cId="1299054382" sldId="262"/>
            <ac:picMk id="15" creationId="{80E39DB7-51E4-B6F0-E167-78D33A2FCC43}"/>
          </ac:picMkLst>
        </pc:picChg>
      </pc:sldChg>
      <pc:sldChg chg="addSp modSp mod">
        <pc:chgData name="Timothy Cedor" userId="9431ba706d45dfa6" providerId="LiveId" clId="{85C3CC97-4E94-4CB2-862A-A7CBEB5D33D1}" dt="2023-03-21T17:55:11.503" v="1643" actId="20577"/>
        <pc:sldMkLst>
          <pc:docMk/>
          <pc:sldMk cId="2500602093" sldId="263"/>
        </pc:sldMkLst>
        <pc:spChg chg="add mod">
          <ac:chgData name="Timothy Cedor" userId="9431ba706d45dfa6" providerId="LiveId" clId="{85C3CC97-4E94-4CB2-862A-A7CBEB5D33D1}" dt="2023-03-21T17:55:11.503" v="1643" actId="20577"/>
          <ac:spMkLst>
            <pc:docMk/>
            <pc:sldMk cId="2500602093" sldId="263"/>
            <ac:spMk id="2" creationId="{753373CD-3DA6-1454-74F0-31B594369E02}"/>
          </ac:spMkLst>
        </pc:spChg>
        <pc:picChg chg="mod">
          <ac:chgData name="Timothy Cedor" userId="9431ba706d45dfa6" providerId="LiveId" clId="{85C3CC97-4E94-4CB2-862A-A7CBEB5D33D1}" dt="2023-03-21T17:53:43.098" v="1500" actId="962"/>
          <ac:picMkLst>
            <pc:docMk/>
            <pc:sldMk cId="2500602093" sldId="263"/>
            <ac:picMk id="15" creationId="{80E39DB7-51E4-B6F0-E167-78D33A2FCC43}"/>
          </ac:picMkLst>
        </pc:picChg>
      </pc:sldChg>
      <pc:sldChg chg="modSp mod">
        <pc:chgData name="Timothy Cedor" userId="9431ba706d45dfa6" providerId="LiveId" clId="{85C3CC97-4E94-4CB2-862A-A7CBEB5D33D1}" dt="2023-03-21T18:19:23.125" v="1771" actId="20577"/>
        <pc:sldMkLst>
          <pc:docMk/>
          <pc:sldMk cId="710777301" sldId="264"/>
        </pc:sldMkLst>
        <pc:spChg chg="mod">
          <ac:chgData name="Timothy Cedor" userId="9431ba706d45dfa6" providerId="LiveId" clId="{85C3CC97-4E94-4CB2-862A-A7CBEB5D33D1}" dt="2023-03-21T18:19:23.125" v="1771" actId="20577"/>
          <ac:spMkLst>
            <pc:docMk/>
            <pc:sldMk cId="710777301" sldId="264"/>
            <ac:spMk id="4" creationId="{DB195419-6B34-430C-75E8-54D6FCE0093A}"/>
          </ac:spMkLst>
        </pc:spChg>
      </pc:sldChg>
      <pc:sldChg chg="addSp modSp mod">
        <pc:chgData name="Timothy Cedor" userId="9431ba706d45dfa6" providerId="LiveId" clId="{85C3CC97-4E94-4CB2-862A-A7CBEB5D33D1}" dt="2023-03-31T13:51:35.633" v="1787" actId="20577"/>
        <pc:sldMkLst>
          <pc:docMk/>
          <pc:sldMk cId="400340232" sldId="266"/>
        </pc:sldMkLst>
        <pc:spChg chg="add mod">
          <ac:chgData name="Timothy Cedor" userId="9431ba706d45dfa6" providerId="LiveId" clId="{85C3CC97-4E94-4CB2-862A-A7CBEB5D33D1}" dt="2023-03-21T17:55:21.471" v="1663" actId="20577"/>
          <ac:spMkLst>
            <pc:docMk/>
            <pc:sldMk cId="400340232" sldId="266"/>
            <ac:spMk id="4" creationId="{DD531B79-12A1-8A79-808F-9A98F0F5CAD2}"/>
          </ac:spMkLst>
        </pc:spChg>
        <pc:spChg chg="mod">
          <ac:chgData name="Timothy Cedor" userId="9431ba706d45dfa6" providerId="LiveId" clId="{85C3CC97-4E94-4CB2-862A-A7CBEB5D33D1}" dt="2023-03-31T13:51:35.633" v="1787" actId="20577"/>
          <ac:spMkLst>
            <pc:docMk/>
            <pc:sldMk cId="400340232" sldId="266"/>
            <ac:spMk id="6" creationId="{09F91FCA-A31A-49F8-E737-8BCD22DD2875}"/>
          </ac:spMkLst>
        </pc:spChg>
        <pc:picChg chg="mod">
          <ac:chgData name="Timothy Cedor" userId="9431ba706d45dfa6" providerId="LiveId" clId="{85C3CC97-4E94-4CB2-862A-A7CBEB5D33D1}" dt="2023-03-21T17:54:11.062" v="1542" actId="962"/>
          <ac:picMkLst>
            <pc:docMk/>
            <pc:sldMk cId="400340232" sldId="266"/>
            <ac:picMk id="2" creationId="{DCD63375-69D4-4BA9-42FB-EEA383BFA2A2}"/>
          </ac:picMkLst>
        </pc:picChg>
        <pc:picChg chg="mod">
          <ac:chgData name="Timothy Cedor" userId="9431ba706d45dfa6" providerId="LiveId" clId="{85C3CC97-4E94-4CB2-862A-A7CBEB5D33D1}" dt="2023-03-21T17:53:58.715" v="1522" actId="962"/>
          <ac:picMkLst>
            <pc:docMk/>
            <pc:sldMk cId="400340232" sldId="266"/>
            <ac:picMk id="3" creationId="{AD0374DB-15A7-227E-F321-1BBA176DF93E}"/>
          </ac:picMkLst>
        </pc:picChg>
      </pc:sldChg>
      <pc:sldChg chg="del">
        <pc:chgData name="Timothy Cedor" userId="9431ba706d45dfa6" providerId="LiveId" clId="{85C3CC97-4E94-4CB2-862A-A7CBEB5D33D1}" dt="2023-03-21T17:02:26.856" v="120" actId="47"/>
        <pc:sldMkLst>
          <pc:docMk/>
          <pc:sldMk cId="3589575171" sldId="267"/>
        </pc:sldMkLst>
      </pc:sldChg>
      <pc:sldChg chg="modSp mod">
        <pc:chgData name="Timothy Cedor" userId="9431ba706d45dfa6" providerId="LiveId" clId="{85C3CC97-4E94-4CB2-862A-A7CBEB5D33D1}" dt="2023-03-21T21:41:33.569" v="1773" actId="20577"/>
        <pc:sldMkLst>
          <pc:docMk/>
          <pc:sldMk cId="4014248802" sldId="270"/>
        </pc:sldMkLst>
        <pc:spChg chg="mod">
          <ac:chgData name="Timothy Cedor" userId="9431ba706d45dfa6" providerId="LiveId" clId="{85C3CC97-4E94-4CB2-862A-A7CBEB5D33D1}" dt="2023-03-21T17:53:46.161" v="1501" actId="962"/>
          <ac:spMkLst>
            <pc:docMk/>
            <pc:sldMk cId="4014248802" sldId="270"/>
            <ac:spMk id="4" creationId="{DB195419-6B34-430C-75E8-54D6FCE0093A}"/>
          </ac:spMkLst>
        </pc:spChg>
        <pc:spChg chg="mod">
          <ac:chgData name="Timothy Cedor" userId="9431ba706d45dfa6" providerId="LiveId" clId="{85C3CC97-4E94-4CB2-862A-A7CBEB5D33D1}" dt="2023-03-21T21:41:33.569" v="1773" actId="20577"/>
          <ac:spMkLst>
            <pc:docMk/>
            <pc:sldMk cId="4014248802" sldId="270"/>
            <ac:spMk id="7" creationId="{4BA9BB6C-2093-5A02-1B44-76DF4B2C74AC}"/>
          </ac:spMkLst>
        </pc:spChg>
      </pc:sldChg>
      <pc:sldChg chg="modSp mod">
        <pc:chgData name="Timothy Cedor" userId="9431ba706d45dfa6" providerId="LiveId" clId="{85C3CC97-4E94-4CB2-862A-A7CBEB5D33D1}" dt="2023-03-21T18:11:22.218" v="1761" actId="20577"/>
        <pc:sldMkLst>
          <pc:docMk/>
          <pc:sldMk cId="3090301450" sldId="271"/>
        </pc:sldMkLst>
        <pc:spChg chg="mod">
          <ac:chgData name="Timothy Cedor" userId="9431ba706d45dfa6" providerId="LiveId" clId="{85C3CC97-4E94-4CB2-862A-A7CBEB5D33D1}" dt="2023-03-21T17:53:49.373" v="1502" actId="962"/>
          <ac:spMkLst>
            <pc:docMk/>
            <pc:sldMk cId="3090301450" sldId="271"/>
            <ac:spMk id="4" creationId="{DB195419-6B34-430C-75E8-54D6FCE0093A}"/>
          </ac:spMkLst>
        </pc:spChg>
        <pc:spChg chg="mod">
          <ac:chgData name="Timothy Cedor" userId="9431ba706d45dfa6" providerId="LiveId" clId="{85C3CC97-4E94-4CB2-862A-A7CBEB5D33D1}" dt="2023-03-21T18:11:22.218" v="1761" actId="20577"/>
          <ac:spMkLst>
            <pc:docMk/>
            <pc:sldMk cId="3090301450" sldId="271"/>
            <ac:spMk id="7" creationId="{BB9708DF-A546-9822-805C-89333A2E9CE6}"/>
          </ac:spMkLst>
        </pc:spChg>
      </pc:sldChg>
      <pc:sldChg chg="addSp delSp modSp add mod ord">
        <pc:chgData name="Timothy Cedor" userId="9431ba706d45dfa6" providerId="LiveId" clId="{85C3CC97-4E94-4CB2-862A-A7CBEB5D33D1}" dt="2023-03-21T17:51:37.014" v="1066" actId="962"/>
        <pc:sldMkLst>
          <pc:docMk/>
          <pc:sldMk cId="2774754608" sldId="273"/>
        </pc:sldMkLst>
        <pc:spChg chg="mod">
          <ac:chgData name="Timothy Cedor" userId="9431ba706d45dfa6" providerId="LiveId" clId="{85C3CC97-4E94-4CB2-862A-A7CBEB5D33D1}" dt="2023-03-21T16:46:13.911" v="52" actId="26606"/>
          <ac:spMkLst>
            <pc:docMk/>
            <pc:sldMk cId="2774754608" sldId="273"/>
            <ac:spMk id="2" creationId="{72252276-976D-4EF9-D070-33C04A45E461}"/>
          </ac:spMkLst>
        </pc:spChg>
        <pc:spChg chg="mod ord">
          <ac:chgData name="Timothy Cedor" userId="9431ba706d45dfa6" providerId="LiveId" clId="{85C3CC97-4E94-4CB2-862A-A7CBEB5D33D1}" dt="2023-03-21T17:51:07.964" v="981" actId="962"/>
          <ac:spMkLst>
            <pc:docMk/>
            <pc:sldMk cId="2774754608" sldId="273"/>
            <ac:spMk id="4" creationId="{DB195419-6B34-430C-75E8-54D6FCE0093A}"/>
          </ac:spMkLst>
        </pc:spChg>
        <pc:spChg chg="add del">
          <ac:chgData name="Timothy Cedor" userId="9431ba706d45dfa6" providerId="LiveId" clId="{85C3CC97-4E94-4CB2-862A-A7CBEB5D33D1}" dt="2023-03-21T16:46:13.911" v="52" actId="26606"/>
          <ac:spMkLst>
            <pc:docMk/>
            <pc:sldMk cId="2774754608" sldId="273"/>
            <ac:spMk id="43" creationId="{B712E947-0734-45F9-9C4F-41114EC3A33E}"/>
          </ac:spMkLst>
        </pc:spChg>
        <pc:spChg chg="add del">
          <ac:chgData name="Timothy Cedor" userId="9431ba706d45dfa6" providerId="LiveId" clId="{85C3CC97-4E94-4CB2-862A-A7CBEB5D33D1}" dt="2023-03-21T16:46:13.911" v="52" actId="26606"/>
          <ac:spMkLst>
            <pc:docMk/>
            <pc:sldMk cId="2774754608" sldId="273"/>
            <ac:spMk id="44" creationId="{5A65989E-BBD5-44D7-AA86-7AFD5D46BBC0}"/>
          </ac:spMkLst>
        </pc:spChg>
        <pc:spChg chg="add del">
          <ac:chgData name="Timothy Cedor" userId="9431ba706d45dfa6" providerId="LiveId" clId="{85C3CC97-4E94-4CB2-862A-A7CBEB5D33D1}" dt="2023-03-21T16:46:13.911" v="52" actId="26606"/>
          <ac:spMkLst>
            <pc:docMk/>
            <pc:sldMk cId="2774754608" sldId="273"/>
            <ac:spMk id="45" creationId="{231A2881-D8D7-4A7D-ACA3-E9F849F853D8}"/>
          </ac:spMkLst>
        </pc:spChg>
        <pc:spChg chg="add del">
          <ac:chgData name="Timothy Cedor" userId="9431ba706d45dfa6" providerId="LiveId" clId="{85C3CC97-4E94-4CB2-862A-A7CBEB5D33D1}" dt="2023-03-21T16:46:13.911" v="52" actId="26606"/>
          <ac:spMkLst>
            <pc:docMk/>
            <pc:sldMk cId="2774754608" sldId="273"/>
            <ac:spMk id="50" creationId="{99ED5833-B85B-4103-8A3B-CAB0308E6C15}"/>
          </ac:spMkLst>
        </pc:spChg>
        <pc:picChg chg="add mod">
          <ac:chgData name="Timothy Cedor" userId="9431ba706d45dfa6" providerId="LiveId" clId="{85C3CC97-4E94-4CB2-862A-A7CBEB5D33D1}" dt="2023-03-21T17:51:28.063" v="1065" actId="962"/>
          <ac:picMkLst>
            <pc:docMk/>
            <pc:sldMk cId="2774754608" sldId="273"/>
            <ac:picMk id="3" creationId="{13AE443A-178B-F851-5AA6-FCA736848C82}"/>
          </ac:picMkLst>
        </pc:picChg>
        <pc:picChg chg="del">
          <ac:chgData name="Timothy Cedor" userId="9431ba706d45dfa6" providerId="LiveId" clId="{85C3CC97-4E94-4CB2-862A-A7CBEB5D33D1}" dt="2023-03-21T16:44:54.910" v="42" actId="478"/>
          <ac:picMkLst>
            <pc:docMk/>
            <pc:sldMk cId="2774754608" sldId="273"/>
            <ac:picMk id="5" creationId="{9FC92EF9-B034-9EC6-390A-547168007959}"/>
          </ac:picMkLst>
        </pc:picChg>
        <pc:picChg chg="del">
          <ac:chgData name="Timothy Cedor" userId="9431ba706d45dfa6" providerId="LiveId" clId="{85C3CC97-4E94-4CB2-862A-A7CBEB5D33D1}" dt="2023-03-21T16:44:52.855" v="41" actId="478"/>
          <ac:picMkLst>
            <pc:docMk/>
            <pc:sldMk cId="2774754608" sldId="273"/>
            <ac:picMk id="6" creationId="{BFF4F580-B6EA-A3FB-6248-7952324AE4CF}"/>
          </ac:picMkLst>
        </pc:picChg>
        <pc:picChg chg="add mod">
          <ac:chgData name="Timothy Cedor" userId="9431ba706d45dfa6" providerId="LiveId" clId="{85C3CC97-4E94-4CB2-862A-A7CBEB5D33D1}" dt="2023-03-21T17:51:37.014" v="1066" actId="962"/>
          <ac:picMkLst>
            <pc:docMk/>
            <pc:sldMk cId="2774754608" sldId="273"/>
            <ac:picMk id="7" creationId="{263DB759-59F4-62C1-0009-230F6CCF0818}"/>
          </ac:picMkLst>
        </pc:picChg>
      </pc:sldChg>
      <pc:sldChg chg="new del">
        <pc:chgData name="Timothy Cedor" userId="9431ba706d45dfa6" providerId="LiveId" clId="{85C3CC97-4E94-4CB2-862A-A7CBEB5D33D1}" dt="2023-03-21T16:44:13.918" v="1" actId="47"/>
        <pc:sldMkLst>
          <pc:docMk/>
          <pc:sldMk cId="3690927508" sldId="273"/>
        </pc:sldMkLst>
      </pc:sldChg>
      <pc:sldChg chg="addSp delSp modSp add mod">
        <pc:chgData name="Timothy Cedor" userId="9431ba706d45dfa6" providerId="LiveId" clId="{85C3CC97-4E94-4CB2-862A-A7CBEB5D33D1}" dt="2023-03-21T17:53:18.377" v="1448" actId="962"/>
        <pc:sldMkLst>
          <pc:docMk/>
          <pc:sldMk cId="2625978531" sldId="274"/>
        </pc:sldMkLst>
        <pc:spChg chg="mod">
          <ac:chgData name="Timothy Cedor" userId="9431ba706d45dfa6" providerId="LiveId" clId="{85C3CC97-4E94-4CB2-862A-A7CBEB5D33D1}" dt="2023-03-21T16:47:48.122" v="72" actId="20577"/>
          <ac:spMkLst>
            <pc:docMk/>
            <pc:sldMk cId="2625978531" sldId="274"/>
            <ac:spMk id="2" creationId="{72252276-976D-4EF9-D070-33C04A45E461}"/>
          </ac:spMkLst>
        </pc:spChg>
        <pc:spChg chg="mod">
          <ac:chgData name="Timothy Cedor" userId="9431ba706d45dfa6" providerId="LiveId" clId="{85C3CC97-4E94-4CB2-862A-A7CBEB5D33D1}" dt="2023-03-21T17:52:39.451" v="1207" actId="962"/>
          <ac:spMkLst>
            <pc:docMk/>
            <pc:sldMk cId="2625978531" sldId="274"/>
            <ac:spMk id="4" creationId="{DB195419-6B34-430C-75E8-54D6FCE0093A}"/>
          </ac:spMkLst>
        </pc:spChg>
        <pc:graphicFrameChg chg="add mod">
          <ac:chgData name="Timothy Cedor" userId="9431ba706d45dfa6" providerId="LiveId" clId="{85C3CC97-4E94-4CB2-862A-A7CBEB5D33D1}" dt="2023-03-21T17:53:18.377" v="1448" actId="962"/>
          <ac:graphicFrameMkLst>
            <pc:docMk/>
            <pc:sldMk cId="2625978531" sldId="274"/>
            <ac:graphicFrameMk id="6" creationId="{85EC13D0-8644-3EA5-08CB-69BFC143A2CF}"/>
          </ac:graphicFrameMkLst>
        </pc:graphicFrameChg>
        <pc:picChg chg="add del mod">
          <ac:chgData name="Timothy Cedor" userId="9431ba706d45dfa6" providerId="LiveId" clId="{85C3CC97-4E94-4CB2-862A-A7CBEB5D33D1}" dt="2023-03-21T16:58:31.635" v="112" actId="478"/>
          <ac:picMkLst>
            <pc:docMk/>
            <pc:sldMk cId="2625978531" sldId="274"/>
            <ac:picMk id="3" creationId="{A2EA3614-0140-BA36-A303-1E4CE203AC3E}"/>
          </ac:picMkLst>
        </pc:picChg>
        <pc:picChg chg="add mod">
          <ac:chgData name="Timothy Cedor" userId="9431ba706d45dfa6" providerId="LiveId" clId="{85C3CC97-4E94-4CB2-862A-A7CBEB5D33D1}" dt="2023-03-21T17:53:10.683" v="1447" actId="962"/>
          <ac:picMkLst>
            <pc:docMk/>
            <pc:sldMk cId="2625978531" sldId="274"/>
            <ac:picMk id="5" creationId="{4CE0DDBF-62F1-B97F-49C1-5FBF61206665}"/>
          </ac:picMkLst>
        </pc:picChg>
      </pc:sldChg>
      <pc:sldChg chg="addSp modSp add mod">
        <pc:chgData name="Timothy Cedor" userId="9431ba706d45dfa6" providerId="LiveId" clId="{85C3CC97-4E94-4CB2-862A-A7CBEB5D33D1}" dt="2023-03-21T18:10:06.566" v="1753" actId="2711"/>
        <pc:sldMkLst>
          <pc:docMk/>
          <pc:sldMk cId="2024725889" sldId="275"/>
        </pc:sldMkLst>
        <pc:spChg chg="mod">
          <ac:chgData name="Timothy Cedor" userId="9431ba706d45dfa6" providerId="LiveId" clId="{85C3CC97-4E94-4CB2-862A-A7CBEB5D33D1}" dt="2023-03-21T17:02:45.566" v="144" actId="20577"/>
          <ac:spMkLst>
            <pc:docMk/>
            <pc:sldMk cId="2024725889" sldId="275"/>
            <ac:spMk id="2" creationId="{72252276-976D-4EF9-D070-33C04A45E461}"/>
          </ac:spMkLst>
        </pc:spChg>
        <pc:spChg chg="mod">
          <ac:chgData name="Timothy Cedor" userId="9431ba706d45dfa6" providerId="LiveId" clId="{85C3CC97-4E94-4CB2-862A-A7CBEB5D33D1}" dt="2023-03-21T17:53:21.941" v="1449" actId="962"/>
          <ac:spMkLst>
            <pc:docMk/>
            <pc:sldMk cId="2024725889" sldId="275"/>
            <ac:spMk id="4" creationId="{DB195419-6B34-430C-75E8-54D6FCE0093A}"/>
          </ac:spMkLst>
        </pc:spChg>
        <pc:spChg chg="add mod">
          <ac:chgData name="Timothy Cedor" userId="9431ba706d45dfa6" providerId="LiveId" clId="{85C3CC97-4E94-4CB2-862A-A7CBEB5D33D1}" dt="2023-03-21T18:10:06.566" v="1753" actId="2711"/>
          <ac:spMkLst>
            <pc:docMk/>
            <pc:sldMk cId="2024725889" sldId="275"/>
            <ac:spMk id="6" creationId="{D2B3A4D1-22ED-AAC8-0F22-510E2E994D22}"/>
          </ac:spMkLst>
        </pc:spChg>
        <pc:picChg chg="add mod">
          <ac:chgData name="Timothy Cedor" userId="9431ba706d45dfa6" providerId="LiveId" clId="{85C3CC97-4E94-4CB2-862A-A7CBEB5D33D1}" dt="2023-03-21T17:53:36.057" v="1499" actId="962"/>
          <ac:picMkLst>
            <pc:docMk/>
            <pc:sldMk cId="2024725889" sldId="275"/>
            <ac:picMk id="3" creationId="{4198D75A-392B-BCD5-7C13-497A9CE320C1}"/>
          </ac:picMkLst>
        </pc:picChg>
      </pc:sldChg>
      <pc:sldChg chg="addSp delSp modSp add mod ord modAnim">
        <pc:chgData name="Timothy Cedor" userId="9431ba706d45dfa6" providerId="LiveId" clId="{85C3CC97-4E94-4CB2-862A-A7CBEB5D33D1}" dt="2023-03-21T17:50:39.003" v="833" actId="962"/>
        <pc:sldMkLst>
          <pc:docMk/>
          <pc:sldMk cId="220634206" sldId="276"/>
        </pc:sldMkLst>
        <pc:spChg chg="mod">
          <ac:chgData name="Timothy Cedor" userId="9431ba706d45dfa6" providerId="LiveId" clId="{85C3CC97-4E94-4CB2-862A-A7CBEB5D33D1}" dt="2023-03-21T17:50:39.003" v="833" actId="962"/>
          <ac:spMkLst>
            <pc:docMk/>
            <pc:sldMk cId="220634206" sldId="276"/>
            <ac:spMk id="4" creationId="{DB195419-6B34-430C-75E8-54D6FCE0093A}"/>
          </ac:spMkLst>
        </pc:spChg>
        <pc:spChg chg="add del mod">
          <ac:chgData name="Timothy Cedor" userId="9431ba706d45dfa6" providerId="LiveId" clId="{85C3CC97-4E94-4CB2-862A-A7CBEB5D33D1}" dt="2023-03-21T16:55:10.443" v="106"/>
          <ac:spMkLst>
            <pc:docMk/>
            <pc:sldMk cId="220634206" sldId="276"/>
            <ac:spMk id="5" creationId="{5BFF0087-9AAA-1954-995A-BD65278A5B1A}"/>
          </ac:spMkLst>
        </pc:spChg>
        <pc:picChg chg="add mod">
          <ac:chgData name="Timothy Cedor" userId="9431ba706d45dfa6" providerId="LiveId" clId="{85C3CC97-4E94-4CB2-862A-A7CBEB5D33D1}" dt="2023-03-21T16:55:57.972" v="111" actId="14100"/>
          <ac:picMkLst>
            <pc:docMk/>
            <pc:sldMk cId="220634206" sldId="276"/>
            <ac:picMk id="6" creationId="{244DC1E1-02B2-2522-7629-8B22B84AEAB3}"/>
          </ac:picMkLst>
        </pc:picChg>
      </pc:sldChg>
      <pc:sldChg chg="addSp modSp add mod ord">
        <pc:chgData name="Timothy Cedor" userId="9431ba706d45dfa6" providerId="LiveId" clId="{85C3CC97-4E94-4CB2-862A-A7CBEB5D33D1}" dt="2023-03-21T17:52:09.508" v="1075" actId="962"/>
        <pc:sldMkLst>
          <pc:docMk/>
          <pc:sldMk cId="1985289114" sldId="277"/>
        </pc:sldMkLst>
        <pc:spChg chg="mod">
          <ac:chgData name="Timothy Cedor" userId="9431ba706d45dfa6" providerId="LiveId" clId="{85C3CC97-4E94-4CB2-862A-A7CBEB5D33D1}" dt="2023-03-21T16:48:52.745" v="100" actId="20577"/>
          <ac:spMkLst>
            <pc:docMk/>
            <pc:sldMk cId="1985289114" sldId="277"/>
            <ac:spMk id="2" creationId="{72252276-976D-4EF9-D070-33C04A45E461}"/>
          </ac:spMkLst>
        </pc:spChg>
        <pc:spChg chg="mod">
          <ac:chgData name="Timothy Cedor" userId="9431ba706d45dfa6" providerId="LiveId" clId="{85C3CC97-4E94-4CB2-862A-A7CBEB5D33D1}" dt="2023-03-21T17:52:06.321" v="1074" actId="962"/>
          <ac:spMkLst>
            <pc:docMk/>
            <pc:sldMk cId="1985289114" sldId="277"/>
            <ac:spMk id="4" creationId="{DB195419-6B34-430C-75E8-54D6FCE0093A}"/>
          </ac:spMkLst>
        </pc:spChg>
        <pc:picChg chg="add mod">
          <ac:chgData name="Timothy Cedor" userId="9431ba706d45dfa6" providerId="LiveId" clId="{85C3CC97-4E94-4CB2-862A-A7CBEB5D33D1}" dt="2023-03-21T17:52:09.508" v="1075" actId="962"/>
          <ac:picMkLst>
            <pc:docMk/>
            <pc:sldMk cId="1985289114" sldId="277"/>
            <ac:picMk id="3" creationId="{F544BCBD-0FFE-B858-9F2D-C379FE2F8203}"/>
          </ac:picMkLst>
        </pc:picChg>
      </pc:sldChg>
      <pc:sldChg chg="addSp modSp add mod ord">
        <pc:chgData name="Timothy Cedor" userId="9431ba706d45dfa6" providerId="LiveId" clId="{85C3CC97-4E94-4CB2-862A-A7CBEB5D33D1}" dt="2023-03-21T17:51:44.206" v="1068" actId="962"/>
        <pc:sldMkLst>
          <pc:docMk/>
          <pc:sldMk cId="4060599422" sldId="278"/>
        </pc:sldMkLst>
        <pc:spChg chg="mod">
          <ac:chgData name="Timothy Cedor" userId="9431ba706d45dfa6" providerId="LiveId" clId="{85C3CC97-4E94-4CB2-862A-A7CBEB5D33D1}" dt="2023-03-21T17:08:52.792" v="215" actId="20577"/>
          <ac:spMkLst>
            <pc:docMk/>
            <pc:sldMk cId="4060599422" sldId="278"/>
            <ac:spMk id="2" creationId="{72252276-976D-4EF9-D070-33C04A45E461}"/>
          </ac:spMkLst>
        </pc:spChg>
        <pc:spChg chg="mod">
          <ac:chgData name="Timothy Cedor" userId="9431ba706d45dfa6" providerId="LiveId" clId="{85C3CC97-4E94-4CB2-862A-A7CBEB5D33D1}" dt="2023-03-21T17:51:41.134" v="1067" actId="962"/>
          <ac:spMkLst>
            <pc:docMk/>
            <pc:sldMk cId="4060599422" sldId="278"/>
            <ac:spMk id="4" creationId="{DB195419-6B34-430C-75E8-54D6FCE0093A}"/>
          </ac:spMkLst>
        </pc:spChg>
        <pc:picChg chg="add mod">
          <ac:chgData name="Timothy Cedor" userId="9431ba706d45dfa6" providerId="LiveId" clId="{85C3CC97-4E94-4CB2-862A-A7CBEB5D33D1}" dt="2023-03-21T17:51:44.206" v="1068" actId="962"/>
          <ac:picMkLst>
            <pc:docMk/>
            <pc:sldMk cId="4060599422" sldId="278"/>
            <ac:picMk id="3" creationId="{8E0BE99D-791D-8B80-E2A8-A7E9C3D2F72D}"/>
          </ac:picMkLst>
        </pc:picChg>
      </pc:sldChg>
      <pc:sldChg chg="addSp delSp modSp add mod ord">
        <pc:chgData name="Timothy Cedor" userId="9431ba706d45dfa6" providerId="LiveId" clId="{85C3CC97-4E94-4CB2-862A-A7CBEB5D33D1}" dt="2023-03-21T18:09:48.980" v="1752" actId="2711"/>
        <pc:sldMkLst>
          <pc:docMk/>
          <pc:sldMk cId="2834665812" sldId="279"/>
        </pc:sldMkLst>
        <pc:spChg chg="mod">
          <ac:chgData name="Timothy Cedor" userId="9431ba706d45dfa6" providerId="LiveId" clId="{85C3CC97-4E94-4CB2-862A-A7CBEB5D33D1}" dt="2023-03-21T17:56:37.253" v="1722" actId="20577"/>
          <ac:spMkLst>
            <pc:docMk/>
            <pc:sldMk cId="2834665812" sldId="279"/>
            <ac:spMk id="2" creationId="{72252276-976D-4EF9-D070-33C04A45E461}"/>
          </ac:spMkLst>
        </pc:spChg>
        <pc:spChg chg="mod">
          <ac:chgData name="Timothy Cedor" userId="9431ba706d45dfa6" providerId="LiveId" clId="{85C3CC97-4E94-4CB2-862A-A7CBEB5D33D1}" dt="2023-03-21T17:51:47.762" v="1069" actId="962"/>
          <ac:spMkLst>
            <pc:docMk/>
            <pc:sldMk cId="2834665812" sldId="279"/>
            <ac:spMk id="4" creationId="{DB195419-6B34-430C-75E8-54D6FCE0093A}"/>
          </ac:spMkLst>
        </pc:spChg>
        <pc:spChg chg="add del">
          <ac:chgData name="Timothy Cedor" userId="9431ba706d45dfa6" providerId="LiveId" clId="{85C3CC97-4E94-4CB2-862A-A7CBEB5D33D1}" dt="2023-03-21T17:24:47.026" v="345" actId="22"/>
          <ac:spMkLst>
            <pc:docMk/>
            <pc:sldMk cId="2834665812" sldId="279"/>
            <ac:spMk id="5" creationId="{9358F393-C7F4-3DFF-366C-5EC2B693726B}"/>
          </ac:spMkLst>
        </pc:spChg>
        <pc:spChg chg="add mod">
          <ac:chgData name="Timothy Cedor" userId="9431ba706d45dfa6" providerId="LiveId" clId="{85C3CC97-4E94-4CB2-862A-A7CBEB5D33D1}" dt="2023-03-21T18:09:48.980" v="1752" actId="2711"/>
          <ac:spMkLst>
            <pc:docMk/>
            <pc:sldMk cId="2834665812" sldId="279"/>
            <ac:spMk id="9" creationId="{9B784809-51BF-68EF-D812-21EE1899FE6C}"/>
          </ac:spMkLst>
        </pc:spChg>
        <pc:picChg chg="add del">
          <ac:chgData name="Timothy Cedor" userId="9431ba706d45dfa6" providerId="LiveId" clId="{85C3CC97-4E94-4CB2-862A-A7CBEB5D33D1}" dt="2023-03-21T17:24:56.395" v="347" actId="22"/>
          <ac:picMkLst>
            <pc:docMk/>
            <pc:sldMk cId="2834665812" sldId="279"/>
            <ac:picMk id="7" creationId="{DEC329A6-08EF-9E96-F1A2-9688B1A6D783}"/>
          </ac:picMkLst>
        </pc:picChg>
      </pc:sldChg>
      <pc:sldChg chg="addSp delSp modSp add mod ord">
        <pc:chgData name="Timothy Cedor" userId="9431ba706d45dfa6" providerId="LiveId" clId="{85C3CC97-4E94-4CB2-862A-A7CBEB5D33D1}" dt="2023-03-21T18:09:33.985" v="1751" actId="2711"/>
        <pc:sldMkLst>
          <pc:docMk/>
          <pc:sldMk cId="1577013932" sldId="280"/>
        </pc:sldMkLst>
        <pc:spChg chg="mod">
          <ac:chgData name="Timothy Cedor" userId="9431ba706d45dfa6" providerId="LiveId" clId="{85C3CC97-4E94-4CB2-862A-A7CBEB5D33D1}" dt="2023-03-21T17:56:56.819" v="1738" actId="20577"/>
          <ac:spMkLst>
            <pc:docMk/>
            <pc:sldMk cId="1577013932" sldId="280"/>
            <ac:spMk id="2" creationId="{72252276-976D-4EF9-D070-33C04A45E461}"/>
          </ac:spMkLst>
        </pc:spChg>
        <pc:spChg chg="mod">
          <ac:chgData name="Timothy Cedor" userId="9431ba706d45dfa6" providerId="LiveId" clId="{85C3CC97-4E94-4CB2-862A-A7CBEB5D33D1}" dt="2023-03-21T17:51:52.985" v="1070" actId="962"/>
          <ac:spMkLst>
            <pc:docMk/>
            <pc:sldMk cId="1577013932" sldId="280"/>
            <ac:spMk id="4" creationId="{DB195419-6B34-430C-75E8-54D6FCE0093A}"/>
          </ac:spMkLst>
        </pc:spChg>
        <pc:spChg chg="add del mod">
          <ac:chgData name="Timothy Cedor" userId="9431ba706d45dfa6" providerId="LiveId" clId="{85C3CC97-4E94-4CB2-862A-A7CBEB5D33D1}" dt="2023-03-21T17:18:00.259" v="263"/>
          <ac:spMkLst>
            <pc:docMk/>
            <pc:sldMk cId="1577013932" sldId="280"/>
            <ac:spMk id="11" creationId="{9788EF57-1359-32AE-0784-6E9C601975F4}"/>
          </ac:spMkLst>
        </pc:spChg>
        <pc:spChg chg="add mod">
          <ac:chgData name="Timothy Cedor" userId="9431ba706d45dfa6" providerId="LiveId" clId="{85C3CC97-4E94-4CB2-862A-A7CBEB5D33D1}" dt="2023-03-21T18:09:27.590" v="1750" actId="2711"/>
          <ac:spMkLst>
            <pc:docMk/>
            <pc:sldMk cId="1577013932" sldId="280"/>
            <ac:spMk id="13" creationId="{47964FE5-62C4-039C-2927-28E5BEC413D7}"/>
          </ac:spMkLst>
        </pc:spChg>
        <pc:spChg chg="add mod">
          <ac:chgData name="Timothy Cedor" userId="9431ba706d45dfa6" providerId="LiveId" clId="{85C3CC97-4E94-4CB2-862A-A7CBEB5D33D1}" dt="2023-03-21T18:08:57.862" v="1747" actId="2711"/>
          <ac:spMkLst>
            <pc:docMk/>
            <pc:sldMk cId="1577013932" sldId="280"/>
            <ac:spMk id="15" creationId="{A5D8E6AC-6759-F5F8-A9E3-0079DBF012D4}"/>
          </ac:spMkLst>
        </pc:spChg>
        <pc:spChg chg="add mod">
          <ac:chgData name="Timothy Cedor" userId="9431ba706d45dfa6" providerId="LiveId" clId="{85C3CC97-4E94-4CB2-862A-A7CBEB5D33D1}" dt="2023-03-21T18:09:33.985" v="1751" actId="2711"/>
          <ac:spMkLst>
            <pc:docMk/>
            <pc:sldMk cId="1577013932" sldId="280"/>
            <ac:spMk id="17" creationId="{F8E85B44-A0FE-83E8-C32C-F08AD69EB057}"/>
          </ac:spMkLst>
        </pc:spChg>
        <pc:spChg chg="add mod">
          <ac:chgData name="Timothy Cedor" userId="9431ba706d45dfa6" providerId="LiveId" clId="{85C3CC97-4E94-4CB2-862A-A7CBEB5D33D1}" dt="2023-03-21T18:09:03.075" v="1748" actId="2711"/>
          <ac:spMkLst>
            <pc:docMk/>
            <pc:sldMk cId="1577013932" sldId="280"/>
            <ac:spMk id="19" creationId="{74A4BB46-3707-EA9B-8E56-C59308D91B5E}"/>
          </ac:spMkLst>
        </pc:spChg>
        <pc:spChg chg="add mod">
          <ac:chgData name="Timothy Cedor" userId="9431ba706d45dfa6" providerId="LiveId" clId="{85C3CC97-4E94-4CB2-862A-A7CBEB5D33D1}" dt="2023-03-21T18:09:20.691" v="1749" actId="2711"/>
          <ac:spMkLst>
            <pc:docMk/>
            <pc:sldMk cId="1577013932" sldId="280"/>
            <ac:spMk id="21" creationId="{ECD954C1-B265-D303-0672-0468DBEA7C5B}"/>
          </ac:spMkLst>
        </pc:spChg>
        <pc:spChg chg="add mod">
          <ac:chgData name="Timothy Cedor" userId="9431ba706d45dfa6" providerId="LiveId" clId="{85C3CC97-4E94-4CB2-862A-A7CBEB5D33D1}" dt="2023-03-21T17:21:52.482" v="300" actId="1076"/>
          <ac:spMkLst>
            <pc:docMk/>
            <pc:sldMk cId="1577013932" sldId="280"/>
            <ac:spMk id="23" creationId="{8F9C94CA-BD5F-C73F-2D5B-AC0A20FBFBB6}"/>
          </ac:spMkLst>
        </pc:spChg>
        <pc:picChg chg="del">
          <ac:chgData name="Timothy Cedor" userId="9431ba706d45dfa6" providerId="LiveId" clId="{85C3CC97-4E94-4CB2-862A-A7CBEB5D33D1}" dt="2023-03-21T17:12:08.613" v="219" actId="478"/>
          <ac:picMkLst>
            <pc:docMk/>
            <pc:sldMk cId="1577013932" sldId="280"/>
            <ac:picMk id="3" creationId="{8E0BE99D-791D-8B80-E2A8-A7E9C3D2F72D}"/>
          </ac:picMkLst>
        </pc:picChg>
        <pc:picChg chg="add mod">
          <ac:chgData name="Timothy Cedor" userId="9431ba706d45dfa6" providerId="LiveId" clId="{85C3CC97-4E94-4CB2-862A-A7CBEB5D33D1}" dt="2023-03-21T17:51:57.594" v="1071" actId="962"/>
          <ac:picMkLst>
            <pc:docMk/>
            <pc:sldMk cId="1577013932" sldId="280"/>
            <ac:picMk id="5" creationId="{67DF1C17-545F-B457-19A9-6C03B149FC01}"/>
          </ac:picMkLst>
        </pc:picChg>
        <pc:picChg chg="add del mod">
          <ac:chgData name="Timothy Cedor" userId="9431ba706d45dfa6" providerId="LiveId" clId="{85C3CC97-4E94-4CB2-862A-A7CBEB5D33D1}" dt="2023-03-21T17:12:26.814" v="222" actId="478"/>
          <ac:picMkLst>
            <pc:docMk/>
            <pc:sldMk cId="1577013932" sldId="280"/>
            <ac:picMk id="6" creationId="{26C50B3E-5C65-A85E-596F-08F5893BE58B}"/>
          </ac:picMkLst>
        </pc:picChg>
        <pc:picChg chg="add mod">
          <ac:chgData name="Timothy Cedor" userId="9431ba706d45dfa6" providerId="LiveId" clId="{85C3CC97-4E94-4CB2-862A-A7CBEB5D33D1}" dt="2023-03-21T17:52:00.432" v="1072" actId="962"/>
          <ac:picMkLst>
            <pc:docMk/>
            <pc:sldMk cId="1577013932" sldId="280"/>
            <ac:picMk id="7" creationId="{948604F6-BB00-F085-96FD-7EC9BAFCD2AF}"/>
          </ac:picMkLst>
        </pc:picChg>
        <pc:picChg chg="add mod">
          <ac:chgData name="Timothy Cedor" userId="9431ba706d45dfa6" providerId="LiveId" clId="{85C3CC97-4E94-4CB2-862A-A7CBEB5D33D1}" dt="2023-03-21T17:52:03.025" v="1073" actId="962"/>
          <ac:picMkLst>
            <pc:docMk/>
            <pc:sldMk cId="1577013932" sldId="280"/>
            <ac:picMk id="8" creationId="{8EEB1C04-A5F2-35D2-0CCF-A54B1E976358}"/>
          </ac:picMkLst>
        </pc:picChg>
        <pc:picChg chg="add del mod">
          <ac:chgData name="Timothy Cedor" userId="9431ba706d45dfa6" providerId="LiveId" clId="{85C3CC97-4E94-4CB2-862A-A7CBEB5D33D1}" dt="2023-03-21T17:16:52.217" v="253" actId="478"/>
          <ac:picMkLst>
            <pc:docMk/>
            <pc:sldMk cId="1577013932" sldId="280"/>
            <ac:picMk id="9" creationId="{9DF7B7D1-D2C7-E49B-04B5-41D42215108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62" b="1" i="0" u="none" strike="noStrike" kern="1200" cap="all" spc="50" baseline="0">
                <a:solidFill>
                  <a:schemeClr val="tx1">
                    <a:lumMod val="65000"/>
                    <a:lumOff val="35000"/>
                  </a:schemeClr>
                </a:solidFill>
                <a:latin typeface="+mn-lt"/>
                <a:ea typeface="+mn-ea"/>
                <a:cs typeface="+mn-cs"/>
              </a:defRPr>
            </a:pPr>
            <a:r>
              <a:rPr lang="en-US" dirty="0"/>
              <a:t>2016 – 2022 Cohorts</a:t>
            </a:r>
          </a:p>
        </c:rich>
      </c:tx>
      <c:overlay val="0"/>
      <c:spPr>
        <a:noFill/>
        <a:ln>
          <a:noFill/>
        </a:ln>
        <a:effectLst/>
      </c:spPr>
      <c:txPr>
        <a:bodyPr rot="0" spcFirstLastPara="1" vertOverflow="ellipsis" vert="horz" wrap="square" anchor="ctr" anchorCtr="1"/>
        <a:lstStyle/>
        <a:p>
          <a:pPr algn="ct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255003164045633"/>
          <c:y val="0.21788394422858712"/>
          <c:w val="0.6402598102076994"/>
          <c:h val="0.76384012997283635"/>
        </c:manualLayout>
      </c:layout>
      <c:pieChart>
        <c:varyColors val="1"/>
        <c:ser>
          <c:idx val="0"/>
          <c:order val="0"/>
          <c:tx>
            <c:strRef>
              <c:f>Sheet1!$B$1</c:f>
              <c:strCache>
                <c:ptCount val="1"/>
                <c:pt idx="0">
                  <c:v>Sales</c:v>
                </c:pt>
              </c:strCache>
            </c:strRef>
          </c:tx>
          <c:explosion val="1"/>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923E-40DD-86C7-32932185C649}"/>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923E-40DD-86C7-32932185C649}"/>
              </c:ext>
            </c:extLst>
          </c:dPt>
          <c:dPt>
            <c:idx val="2"/>
            <c:bubble3D val="0"/>
            <c:spPr>
              <a:solidFill>
                <a:srgbClr val="C0000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923E-40DD-86C7-32932185C649}"/>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923E-40DD-86C7-32932185C649}"/>
              </c:ext>
            </c:extLst>
          </c:dPt>
          <c:dPt>
            <c:idx val="4"/>
            <c:bubble3D val="0"/>
            <c:spPr>
              <a:solidFill>
                <a:srgbClr val="00B05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923E-40DD-86C7-32932185C649}"/>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923E-40DD-86C7-32932185C649}"/>
              </c:ext>
            </c:extLst>
          </c:dPt>
          <c:dLbls>
            <c:dLbl>
              <c:idx val="0"/>
              <c:tx>
                <c:rich>
                  <a:bodyPr/>
                  <a:lstStyle/>
                  <a:p>
                    <a:fld id="{D2AE90E3-822F-47B8-A4F8-6D8B208636EF}" type="CELLRANGE">
                      <a:rPr lang="en-US" smtClean="0"/>
                      <a:pPr/>
                      <a:t>[CELLRANGE]</a:t>
                    </a:fld>
                    <a:r>
                      <a:rPr lang="en-US" baseline="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23E-40DD-86C7-32932185C649}"/>
                </c:ext>
              </c:extLst>
            </c:dLbl>
            <c:dLbl>
              <c:idx val="1"/>
              <c:tx>
                <c:rich>
                  <a:bodyPr/>
                  <a:lstStyle/>
                  <a:p>
                    <a:fld id="{B25A8BF7-A17B-45BE-ACE3-23F85B1FF8B6}" type="CELLRANGE">
                      <a:rPr lang="en-US" smtClean="0"/>
                      <a:pPr/>
                      <a:t>[CELLRANGE]</a:t>
                    </a:fld>
                    <a:r>
                      <a:rPr lang="en-US" baseline="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23E-40DD-86C7-32932185C649}"/>
                </c:ext>
              </c:extLst>
            </c:dLbl>
            <c:dLbl>
              <c:idx val="2"/>
              <c:tx>
                <c:rich>
                  <a:bodyPr/>
                  <a:lstStyle/>
                  <a:p>
                    <a:fld id="{1CC43F9C-69FB-460D-8E61-A9165153734B}" type="CELLRANGE">
                      <a:rPr lang="en-US" smtClean="0"/>
                      <a:pPr/>
                      <a:t>[CELLRANGE]</a:t>
                    </a:fld>
                    <a:r>
                      <a:rPr lang="en-US" baseline="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923E-40DD-86C7-32932185C649}"/>
                </c:ext>
              </c:extLst>
            </c:dLbl>
            <c:dLbl>
              <c:idx val="3"/>
              <c:tx>
                <c:rich>
                  <a:bodyPr/>
                  <a:lstStyle/>
                  <a:p>
                    <a:fld id="{2E1B31CA-8354-40AB-B0C0-BA0218BEE887}" type="CELLRANGE">
                      <a:rPr lang="en-US" smtClean="0"/>
                      <a:pPr/>
                      <a:t>[CELLRANGE]</a:t>
                    </a:fld>
                    <a:r>
                      <a:rPr lang="en-US" baseline="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23E-40DD-86C7-32932185C649}"/>
                </c:ext>
              </c:extLst>
            </c:dLbl>
            <c:dLbl>
              <c:idx val="4"/>
              <c:tx>
                <c:rich>
                  <a:bodyPr/>
                  <a:lstStyle/>
                  <a:p>
                    <a:r>
                      <a:rPr lang="en-US" dirty="0"/>
                      <a:t>42%</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923E-40DD-86C7-32932185C649}"/>
                </c:ext>
              </c:extLst>
            </c:dLbl>
            <c:dLbl>
              <c:idx val="5"/>
              <c:tx>
                <c:rich>
                  <a:bodyPr/>
                  <a:lstStyle/>
                  <a:p>
                    <a:endParaRPr lang="en-US"/>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B-923E-40DD-86C7-32932185C649}"/>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Sheet1!$A$2:$A$7</c:f>
              <c:strCache>
                <c:ptCount val="5"/>
                <c:pt idx="0">
                  <c:v>Female</c:v>
                </c:pt>
                <c:pt idx="1">
                  <c:v>Black</c:v>
                </c:pt>
                <c:pt idx="2">
                  <c:v>Hispanic</c:v>
                </c:pt>
                <c:pt idx="3">
                  <c:v>White/Other</c:v>
                </c:pt>
                <c:pt idx="4">
                  <c:v>First-Gen</c:v>
                </c:pt>
              </c:strCache>
            </c:strRef>
          </c:cat>
          <c:val>
            <c:numRef>
              <c:f>Sheet1!$B$2:$B$7</c:f>
              <c:numCache>
                <c:formatCode>General</c:formatCode>
                <c:ptCount val="6"/>
                <c:pt idx="0">
                  <c:v>20</c:v>
                </c:pt>
                <c:pt idx="1">
                  <c:v>8</c:v>
                </c:pt>
                <c:pt idx="2">
                  <c:v>46</c:v>
                </c:pt>
                <c:pt idx="3">
                  <c:v>46</c:v>
                </c:pt>
                <c:pt idx="4">
                  <c:v>42</c:v>
                </c:pt>
              </c:numCache>
            </c:numRef>
          </c:val>
          <c:extLst>
            <c:ext xmlns:c15="http://schemas.microsoft.com/office/drawing/2012/chart" uri="{02D57815-91ED-43cb-92C2-25804820EDAC}">
              <c15:datalabelsRange>
                <c15:f>Sheet1!$B$2:$B$6</c15:f>
                <c15:dlblRangeCache>
                  <c:ptCount val="5"/>
                  <c:pt idx="0">
                    <c:v>20</c:v>
                  </c:pt>
                  <c:pt idx="1">
                    <c:v>8</c:v>
                  </c:pt>
                  <c:pt idx="2">
                    <c:v>46</c:v>
                  </c:pt>
                  <c:pt idx="3">
                    <c:v>46</c:v>
                  </c:pt>
                  <c:pt idx="4">
                    <c:v>42</c:v>
                  </c:pt>
                </c15:dlblRangeCache>
              </c15:datalabelsRange>
            </c:ext>
            <c:ext xmlns:c16="http://schemas.microsoft.com/office/drawing/2014/chart" uri="{C3380CC4-5D6E-409C-BE32-E72D297353CC}">
              <c16:uniqueId val="{0000000C-923E-40DD-86C7-32932185C649}"/>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egendEntry>
        <c:idx val="5"/>
        <c:delete val="1"/>
      </c:legendEntry>
      <c:layout>
        <c:manualLayout>
          <c:xMode val="edge"/>
          <c:yMode val="edge"/>
          <c:x val="6.3453840870390854E-2"/>
          <c:y val="9.4953237286387229E-2"/>
          <c:w val="0.87643235436158229"/>
          <c:h val="0.1324568906233882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D09A3-EDC1-2814-8C24-3FEBEC108C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24E6BF-2F0F-82CB-6144-22F3049890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192A39-E3BB-9B8B-DFBE-BAB234847075}"/>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5" name="Footer Placeholder 4">
            <a:extLst>
              <a:ext uri="{FF2B5EF4-FFF2-40B4-BE49-F238E27FC236}">
                <a16:creationId xmlns:a16="http://schemas.microsoft.com/office/drawing/2014/main" id="{33C0D44D-EED7-402C-ECF5-552406A81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3C52A8-25D7-3F4C-DEDD-E6EC16970311}"/>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1127206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F7F6-C8B3-E80A-E928-79ED46B321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5C9409-DC72-B829-0C4D-BFA5FBAF61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F677-72F1-93FD-82BA-D9DFF9AA1BCC}"/>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5" name="Footer Placeholder 4">
            <a:extLst>
              <a:ext uri="{FF2B5EF4-FFF2-40B4-BE49-F238E27FC236}">
                <a16:creationId xmlns:a16="http://schemas.microsoft.com/office/drawing/2014/main" id="{475B3BF1-1BF5-F889-33B1-EBCC97BD0A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6EAEC6-94BE-7D22-0AA3-68F4D1A8D148}"/>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605799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7ACF0-DA59-ACB7-516E-E86F6177DB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8D5624-D5E6-E9C0-4DF0-B209EDD2A9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8A0BFF-3CB6-88F8-E3EC-59FADD4525F0}"/>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5" name="Footer Placeholder 4">
            <a:extLst>
              <a:ext uri="{FF2B5EF4-FFF2-40B4-BE49-F238E27FC236}">
                <a16:creationId xmlns:a16="http://schemas.microsoft.com/office/drawing/2014/main" id="{FB55F569-CF64-5F6A-3314-CB08DC20FD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6426AC-1621-782D-8E86-186D0E393D4B}"/>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1362030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46DA1-E20D-6FBA-A180-B44382A991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C549B9-095F-0B4D-6743-06A27CD5A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973090-C768-43C8-1A42-F8D1C090A0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BE4228-42EE-4C87-1A1E-E3267301B4C7}"/>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6" name="Footer Placeholder 5">
            <a:extLst>
              <a:ext uri="{FF2B5EF4-FFF2-40B4-BE49-F238E27FC236}">
                <a16:creationId xmlns:a16="http://schemas.microsoft.com/office/drawing/2014/main" id="{061C934E-1781-BACF-A0AE-B3A7FA2A6E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C856D2-A655-67DF-2B8F-5DAEA1599663}"/>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870751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5D9DE-DE68-ED33-8D79-7268AB8CD4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4D7A51-71ED-8069-B90A-C7A61C6454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BDB5E3-516B-09B4-3372-FFEA2F1B7A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7A1709-AEB0-2B0B-0CC2-40C484581C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6FA376-DF48-7F1C-2093-FC08410BE1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0F312-DD7E-FFAA-574E-232802C1B221}"/>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8" name="Footer Placeholder 7">
            <a:extLst>
              <a:ext uri="{FF2B5EF4-FFF2-40B4-BE49-F238E27FC236}">
                <a16:creationId xmlns:a16="http://schemas.microsoft.com/office/drawing/2014/main" id="{E6D8C1C5-7294-FF24-7C2D-855EA27185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0BAE09-31D2-DD96-276D-613A91E8E906}"/>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3026995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2230F-40B7-8ADB-AA4C-27167DECF9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84AE81-5AFE-E3D6-7294-4DB21526B7C0}"/>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4" name="Footer Placeholder 3">
            <a:extLst>
              <a:ext uri="{FF2B5EF4-FFF2-40B4-BE49-F238E27FC236}">
                <a16:creationId xmlns:a16="http://schemas.microsoft.com/office/drawing/2014/main" id="{D5F6AA6B-2C73-0A75-5729-2D1087F0A9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DBFBF1-029A-1479-D74A-2C48AADFC18E}"/>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2554416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AD1381-FBFC-19DF-5737-098F59E12504}"/>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3" name="Footer Placeholder 2">
            <a:extLst>
              <a:ext uri="{FF2B5EF4-FFF2-40B4-BE49-F238E27FC236}">
                <a16:creationId xmlns:a16="http://schemas.microsoft.com/office/drawing/2014/main" id="{22465B3B-E19C-BED6-71B7-363B89CF43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70B171-CFBD-3823-6745-97A1FB96F1C8}"/>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3424002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DCAE0-C2E6-EE81-872E-4E8C6DB1B0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F63920-22E6-549E-1D43-590C96FC6E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DAADEF-E196-8D29-05FF-324E22AAB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59AC0B-B276-F1FF-5781-8E6EAFBEC891}"/>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6" name="Footer Placeholder 5">
            <a:extLst>
              <a:ext uri="{FF2B5EF4-FFF2-40B4-BE49-F238E27FC236}">
                <a16:creationId xmlns:a16="http://schemas.microsoft.com/office/drawing/2014/main" id="{6FD78B70-C48A-A1DB-7D33-9EC48573C3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00CE30-D102-1C36-27A8-4CD09FF40A32}"/>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2126733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CDE5D-8118-8840-91E1-D45851032F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C440FA-0588-9758-5F91-5AC4DD4F34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67F59-8672-192A-282D-D23946D20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DC32A2-A36D-32C9-00DA-49EC43AB7EE3}"/>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6" name="Footer Placeholder 5">
            <a:extLst>
              <a:ext uri="{FF2B5EF4-FFF2-40B4-BE49-F238E27FC236}">
                <a16:creationId xmlns:a16="http://schemas.microsoft.com/office/drawing/2014/main" id="{57B3D975-C42B-1A20-35EA-D5522B9796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A78378-699B-0995-9F11-38A54076CBC0}"/>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2311709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5568-2D26-58E7-C2F0-F2977F8AC8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99C1DD-240D-4D6A-DE24-1027F86C64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1AF1B-EF8A-A3FB-BAD3-6AAF8FCDD883}"/>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5" name="Footer Placeholder 4">
            <a:extLst>
              <a:ext uri="{FF2B5EF4-FFF2-40B4-BE49-F238E27FC236}">
                <a16:creationId xmlns:a16="http://schemas.microsoft.com/office/drawing/2014/main" id="{F937F0AE-BFCB-2C09-8D7E-8C80EA06C5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C1E1A2-5B30-CFC4-BEF0-72A14CBF67DD}"/>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888803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2DA128-6AA2-A2E1-CFB6-30780DC996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F49B9D-36BC-B661-16DA-F1B05227F0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156B25-04E0-3D2C-76EC-A8678A5C2E4D}"/>
              </a:ext>
            </a:extLst>
          </p:cNvPr>
          <p:cNvSpPr>
            <a:spLocks noGrp="1"/>
          </p:cNvSpPr>
          <p:nvPr>
            <p:ph type="dt" sz="half" idx="10"/>
          </p:nvPr>
        </p:nvSpPr>
        <p:spPr/>
        <p:txBody>
          <a:bodyPr/>
          <a:lstStyle/>
          <a:p>
            <a:fld id="{972BCC70-4113-436D-97C4-F4F6910CC614}" type="datetimeFigureOut">
              <a:rPr lang="en-US" smtClean="0"/>
              <a:t>3/31/2023</a:t>
            </a:fld>
            <a:endParaRPr lang="en-US"/>
          </a:p>
        </p:txBody>
      </p:sp>
      <p:sp>
        <p:nvSpPr>
          <p:cNvPr id="5" name="Footer Placeholder 4">
            <a:extLst>
              <a:ext uri="{FF2B5EF4-FFF2-40B4-BE49-F238E27FC236}">
                <a16:creationId xmlns:a16="http://schemas.microsoft.com/office/drawing/2014/main" id="{9F90F0D2-3206-4816-5284-C3F4BF389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3D8C2-B6DC-07DD-0AFA-698CDFCDC9AC}"/>
              </a:ext>
            </a:extLst>
          </p:cNvPr>
          <p:cNvSpPr>
            <a:spLocks noGrp="1"/>
          </p:cNvSpPr>
          <p:nvPr>
            <p:ph type="sldNum" sz="quarter" idx="12"/>
          </p:nvPr>
        </p:nvSpPr>
        <p:spPr/>
        <p:txBody>
          <a:bodyPr/>
          <a:lstStyle/>
          <a:p>
            <a:fld id="{10520C42-B805-4435-97F4-CF4E99768D05}" type="slidenum">
              <a:rPr lang="en-US" smtClean="0"/>
              <a:t>‹#›</a:t>
            </a:fld>
            <a:endParaRPr lang="en-US"/>
          </a:p>
        </p:txBody>
      </p:sp>
    </p:spTree>
    <p:extLst>
      <p:ext uri="{BB962C8B-B14F-4D97-AF65-F5344CB8AC3E}">
        <p14:creationId xmlns:p14="http://schemas.microsoft.com/office/powerpoint/2010/main" val="2592994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8F07AE-2623-2A7F-BDAB-FDE29B30AE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259EF4-01A9-2688-B5D0-9C4BDE5DD5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05DB96-DE84-54DF-B90F-C36C42F7A4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2BCC70-4113-436D-97C4-F4F6910CC614}" type="datetimeFigureOut">
              <a:rPr lang="en-US" smtClean="0"/>
              <a:t>3/31/2023</a:t>
            </a:fld>
            <a:endParaRPr lang="en-US"/>
          </a:p>
        </p:txBody>
      </p:sp>
      <p:sp>
        <p:nvSpPr>
          <p:cNvPr id="5" name="Footer Placeholder 4">
            <a:extLst>
              <a:ext uri="{FF2B5EF4-FFF2-40B4-BE49-F238E27FC236}">
                <a16:creationId xmlns:a16="http://schemas.microsoft.com/office/drawing/2014/main" id="{EB5A0C76-B409-CBCD-AB5D-4A77D0717A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1F6CD1-4E01-31CD-6218-20C5E547A1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520C42-B805-4435-97F4-CF4E99768D05}" type="slidenum">
              <a:rPr lang="en-US" smtClean="0"/>
              <a:t>‹#›</a:t>
            </a:fld>
            <a:endParaRPr lang="en-US"/>
          </a:p>
        </p:txBody>
      </p:sp>
    </p:spTree>
    <p:extLst>
      <p:ext uri="{BB962C8B-B14F-4D97-AF65-F5344CB8AC3E}">
        <p14:creationId xmlns:p14="http://schemas.microsoft.com/office/powerpoint/2010/main" val="4020910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video" Target="https://www.youtube.com/embed/YGkhiO-_IOI?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C45AC87-1D03-4452-BBE4-712E10796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3A66E38-056D-4A0A-BF1D-682AB0529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0500" y="6"/>
            <a:ext cx="31114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7D0A197-F7EC-4629-86FB-48D5D3B82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835780"/>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7251444-A29D-44A8-9E2E-263F0C215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26042" y="9496"/>
            <a:ext cx="11765956" cy="2826288"/>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F3D07E5-3401-B0D8-1D7A-A0C658A0E50B}"/>
              </a:ext>
            </a:extLst>
          </p:cNvPr>
          <p:cNvSpPr txBox="1"/>
          <p:nvPr/>
        </p:nvSpPr>
        <p:spPr>
          <a:xfrm>
            <a:off x="426040" y="488826"/>
            <a:ext cx="11339918" cy="1047132"/>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000" kern="1200" dirty="0">
                <a:solidFill>
                  <a:srgbClr val="FFFFFF"/>
                </a:solidFill>
                <a:latin typeface="+mj-lt"/>
                <a:ea typeface="+mj-ea"/>
                <a:cs typeface="+mj-cs"/>
              </a:rPr>
              <a:t>Promoting Social Capital and Environmental Citizenship: </a:t>
            </a:r>
          </a:p>
        </p:txBody>
      </p:sp>
      <p:pic>
        <p:nvPicPr>
          <p:cNvPr id="5" name="Picture 4" descr="Text, logo&#10;&#10;Description automatically generated">
            <a:extLst>
              <a:ext uri="{FF2B5EF4-FFF2-40B4-BE49-F238E27FC236}">
                <a16:creationId xmlns:a16="http://schemas.microsoft.com/office/drawing/2014/main" id="{C4BE8EB3-AB1A-5730-3198-8B8C875FCB59}"/>
              </a:ext>
            </a:extLst>
          </p:cNvPr>
          <p:cNvPicPr>
            <a:picLocks noChangeAspect="1"/>
          </p:cNvPicPr>
          <p:nvPr/>
        </p:nvPicPr>
        <p:blipFill rotWithShape="1">
          <a:blip r:embed="rId2">
            <a:extLst>
              <a:ext uri="{28A0092B-C50C-407E-A947-70E740481C1C}">
                <a14:useLocalDpi xmlns:a14="http://schemas.microsoft.com/office/drawing/2010/main" val="0"/>
              </a:ext>
            </a:extLst>
          </a:blip>
          <a:srcRect l="10626" r="9296" b="2"/>
          <a:stretch/>
        </p:blipFill>
        <p:spPr>
          <a:xfrm>
            <a:off x="1826653"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15" name="Picture 14">
            <a:extLst>
              <a:ext uri="{FF2B5EF4-FFF2-40B4-BE49-F238E27FC236}">
                <a16:creationId xmlns:a16="http://schemas.microsoft.com/office/drawing/2014/main" id="{80E39DB7-51E4-B6F0-E167-78D33A2FCC43}"/>
              </a:ext>
              <a:ext uri="{C183D7F6-B498-43B3-948B-1728B52AA6E4}">
                <adec:decorative xmlns:adec="http://schemas.microsoft.com/office/drawing/2017/decorative" val="1"/>
              </a:ext>
            </a:extLst>
          </p:cNvPr>
          <p:cNvPicPr>
            <a:picLocks noChangeAspect="1"/>
          </p:cNvPicPr>
          <p:nvPr/>
        </p:nvPicPr>
        <p:blipFill rotWithShape="1">
          <a:blip r:embed="rId3"/>
          <a:srcRect r="-4" b="22997"/>
          <a:stretch/>
        </p:blipFill>
        <p:spPr>
          <a:xfrm>
            <a:off x="4813890"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7" name="Picture 6" descr="Logo&#10;&#10;Description automatically generated">
            <a:extLst>
              <a:ext uri="{FF2B5EF4-FFF2-40B4-BE49-F238E27FC236}">
                <a16:creationId xmlns:a16="http://schemas.microsoft.com/office/drawing/2014/main" id="{08ED7325-E665-FBC2-A967-831167F6A84D}"/>
              </a:ext>
            </a:extLst>
          </p:cNvPr>
          <p:cNvPicPr>
            <a:picLocks noChangeAspect="1"/>
          </p:cNvPicPr>
          <p:nvPr/>
        </p:nvPicPr>
        <p:blipFill rotWithShape="1">
          <a:blip r:embed="rId4">
            <a:extLst>
              <a:ext uri="{28A0092B-C50C-407E-A947-70E740481C1C}">
                <a14:useLocalDpi xmlns:a14="http://schemas.microsoft.com/office/drawing/2010/main" val="0"/>
              </a:ext>
            </a:extLst>
          </a:blip>
          <a:srcRect t="20473" r="2" b="2575"/>
          <a:stretch/>
        </p:blipFill>
        <p:spPr>
          <a:xfrm>
            <a:off x="7801127"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sp>
        <p:nvSpPr>
          <p:cNvPr id="11" name="TextBox 10">
            <a:extLst>
              <a:ext uri="{FF2B5EF4-FFF2-40B4-BE49-F238E27FC236}">
                <a16:creationId xmlns:a16="http://schemas.microsoft.com/office/drawing/2014/main" id="{652E840D-99E5-154A-22FC-1DDF6447EFC2}"/>
              </a:ext>
            </a:extLst>
          </p:cNvPr>
          <p:cNvSpPr txBox="1"/>
          <p:nvPr/>
        </p:nvSpPr>
        <p:spPr>
          <a:xfrm>
            <a:off x="1371601" y="4786744"/>
            <a:ext cx="9448800" cy="1808928"/>
          </a:xfrm>
          <a:prstGeom prst="rect">
            <a:avLst/>
          </a:prstGeom>
        </p:spPr>
        <p:txBody>
          <a:bodyPr vert="horz" lIns="91440" tIns="45720" rIns="91440" bIns="45720" rtlCol="0">
            <a:noAutofit/>
          </a:bodyPr>
          <a:lstStyle/>
          <a:p>
            <a:pPr algn="ctr">
              <a:lnSpc>
                <a:spcPct val="90000"/>
              </a:lnSpc>
              <a:spcAft>
                <a:spcPts val="600"/>
              </a:spcAft>
            </a:pPr>
            <a:r>
              <a:rPr lang="en-US" sz="4000" dirty="0"/>
              <a:t>T</a:t>
            </a:r>
            <a:r>
              <a:rPr lang="en-US" sz="4000" dirty="0">
                <a:effectLst/>
              </a:rPr>
              <a:t>he Texas A&amp;M-Chevron Engineering Academy: A Partnership Between Texas A&amp;M, Dallas College, and Chevron</a:t>
            </a:r>
            <a:endParaRPr lang="en-US" sz="4000" dirty="0"/>
          </a:p>
        </p:txBody>
      </p:sp>
      <p:sp>
        <p:nvSpPr>
          <p:cNvPr id="2" name="Title 1">
            <a:extLst>
              <a:ext uri="{FF2B5EF4-FFF2-40B4-BE49-F238E27FC236}">
                <a16:creationId xmlns:a16="http://schemas.microsoft.com/office/drawing/2014/main" id="{412485EB-8258-C697-F290-1D3A3E70EBE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Title Slide</a:t>
            </a:r>
          </a:p>
        </p:txBody>
      </p:sp>
    </p:spTree>
    <p:extLst>
      <p:ext uri="{BB962C8B-B14F-4D97-AF65-F5344CB8AC3E}">
        <p14:creationId xmlns:p14="http://schemas.microsoft.com/office/powerpoint/2010/main" val="2448709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wearing a suit and tie&#10;&#10;Description automatically generated">
            <a:extLst>
              <a:ext uri="{FF2B5EF4-FFF2-40B4-BE49-F238E27FC236}">
                <a16:creationId xmlns:a16="http://schemas.microsoft.com/office/drawing/2014/main" id="{7976FF0C-5252-513E-D457-92FA917EFFBB}"/>
              </a:ext>
            </a:extLst>
          </p:cNvPr>
          <p:cNvPicPr>
            <a:picLocks noChangeAspect="1"/>
          </p:cNvPicPr>
          <p:nvPr/>
        </p:nvPicPr>
        <p:blipFill rotWithShape="1">
          <a:blip r:embed="rId2">
            <a:extLst>
              <a:ext uri="{28A0092B-C50C-407E-A947-70E740481C1C}">
                <a14:useLocalDpi xmlns:a14="http://schemas.microsoft.com/office/drawing/2010/main" val="0"/>
              </a:ext>
            </a:extLst>
          </a:blip>
          <a:srcRect r="4" b="25003"/>
          <a:stretch/>
        </p:blipFill>
        <p:spPr>
          <a:xfrm>
            <a:off x="74246" y="4008414"/>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3" name="Picture 2" descr="Paul Onate">
            <a:extLst>
              <a:ext uri="{FF2B5EF4-FFF2-40B4-BE49-F238E27FC236}">
                <a16:creationId xmlns:a16="http://schemas.microsoft.com/office/drawing/2014/main" id="{AD0374DB-15A7-227E-F321-1BBA176DF93E}"/>
              </a:ext>
            </a:extLst>
          </p:cNvPr>
          <p:cNvPicPr>
            <a:picLocks noChangeAspect="1"/>
          </p:cNvPicPr>
          <p:nvPr/>
        </p:nvPicPr>
        <p:blipFill rotWithShape="1">
          <a:blip r:embed="rId3"/>
          <a:srcRect t="3089" r="3" b="22010"/>
          <a:stretch/>
        </p:blipFill>
        <p:spPr>
          <a:xfrm>
            <a:off x="2923832" y="2100541"/>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 name="Picture 1" descr="Ed Bassett">
            <a:extLst>
              <a:ext uri="{FF2B5EF4-FFF2-40B4-BE49-F238E27FC236}">
                <a16:creationId xmlns:a16="http://schemas.microsoft.com/office/drawing/2014/main" id="{DCD63375-69D4-4BA9-42FB-EEA383BFA2A2}"/>
              </a:ext>
            </a:extLst>
          </p:cNvPr>
          <p:cNvPicPr>
            <a:picLocks noChangeAspect="1"/>
          </p:cNvPicPr>
          <p:nvPr/>
        </p:nvPicPr>
        <p:blipFill rotWithShape="1">
          <a:blip r:embed="rId4"/>
          <a:srcRect t="1312" r="4" b="23691"/>
          <a:stretch/>
        </p:blipFill>
        <p:spPr>
          <a:xfrm>
            <a:off x="143313" y="0"/>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6" name="TextBox 5">
            <a:extLst>
              <a:ext uri="{FF2B5EF4-FFF2-40B4-BE49-F238E27FC236}">
                <a16:creationId xmlns:a16="http://schemas.microsoft.com/office/drawing/2014/main" id="{09F91FCA-A31A-49F8-E737-8BCD22DD2875}"/>
              </a:ext>
            </a:extLst>
          </p:cNvPr>
          <p:cNvSpPr txBox="1"/>
          <p:nvPr/>
        </p:nvSpPr>
        <p:spPr>
          <a:xfrm>
            <a:off x="3049242" y="4950127"/>
            <a:ext cx="5637890" cy="1754326"/>
          </a:xfrm>
          <a:prstGeom prst="rect">
            <a:avLst/>
          </a:prstGeom>
          <a:noFill/>
        </p:spPr>
        <p:txBody>
          <a:bodyPr wrap="none" rtlCol="0">
            <a:spAutoFit/>
          </a:bodyPr>
          <a:lstStyle/>
          <a:p>
            <a:r>
              <a:rPr lang="en-US" sz="3600" dirty="0"/>
              <a:t>Timothy Cedor, Ed.D.</a:t>
            </a:r>
            <a:br>
              <a:rPr lang="en-US" sz="3600" dirty="0"/>
            </a:br>
            <a:r>
              <a:rPr lang="en-US" sz="3600" dirty="0"/>
              <a:t>Dallas College English Faculty</a:t>
            </a:r>
          </a:p>
          <a:p>
            <a:r>
              <a:rPr lang="en-US" sz="3600" dirty="0"/>
              <a:t>tcedor@dallascollege.edu</a:t>
            </a:r>
          </a:p>
        </p:txBody>
      </p:sp>
      <p:sp>
        <p:nvSpPr>
          <p:cNvPr id="7" name="TextBox 6">
            <a:extLst>
              <a:ext uri="{FF2B5EF4-FFF2-40B4-BE49-F238E27FC236}">
                <a16:creationId xmlns:a16="http://schemas.microsoft.com/office/drawing/2014/main" id="{AE211B4E-0197-4FF3-2923-EF3AAFC27305}"/>
              </a:ext>
            </a:extLst>
          </p:cNvPr>
          <p:cNvSpPr txBox="1"/>
          <p:nvPr/>
        </p:nvSpPr>
        <p:spPr>
          <a:xfrm>
            <a:off x="5911552" y="2397948"/>
            <a:ext cx="6206202" cy="2308324"/>
          </a:xfrm>
          <a:prstGeom prst="rect">
            <a:avLst/>
          </a:prstGeom>
          <a:noFill/>
        </p:spPr>
        <p:txBody>
          <a:bodyPr wrap="square" rtlCol="0">
            <a:spAutoFit/>
          </a:bodyPr>
          <a:lstStyle/>
          <a:p>
            <a:r>
              <a:rPr lang="en-US" sz="3600" dirty="0"/>
              <a:t>Paul Onate</a:t>
            </a:r>
          </a:p>
          <a:p>
            <a:r>
              <a:rPr lang="en-US" sz="3600" dirty="0">
                <a:effectLst/>
                <a:ea typeface="Calibri" panose="020F0502020204030204" pitchFamily="34" charset="0"/>
              </a:rPr>
              <a:t>Dallas College Assistant Director </a:t>
            </a:r>
          </a:p>
          <a:p>
            <a:r>
              <a:rPr lang="en-US" sz="3600" dirty="0">
                <a:effectLst/>
                <a:ea typeface="Calibri" panose="020F0502020204030204" pitchFamily="34" charset="0"/>
              </a:rPr>
              <a:t>Engineering Academies</a:t>
            </a:r>
          </a:p>
          <a:p>
            <a:r>
              <a:rPr lang="en-US" sz="3600" dirty="0">
                <a:ea typeface="Calibri" panose="020F0502020204030204" pitchFamily="34" charset="0"/>
              </a:rPr>
              <a:t>POnate@dallascollege.edu</a:t>
            </a:r>
            <a:endParaRPr lang="en-US" sz="3600" dirty="0"/>
          </a:p>
        </p:txBody>
      </p:sp>
      <p:sp>
        <p:nvSpPr>
          <p:cNvPr id="8" name="TextBox 7">
            <a:extLst>
              <a:ext uri="{FF2B5EF4-FFF2-40B4-BE49-F238E27FC236}">
                <a16:creationId xmlns:a16="http://schemas.microsoft.com/office/drawing/2014/main" id="{963979A9-3353-7D32-7DCB-58A939A81117}"/>
              </a:ext>
            </a:extLst>
          </p:cNvPr>
          <p:cNvSpPr txBox="1"/>
          <p:nvPr/>
        </p:nvSpPr>
        <p:spPr>
          <a:xfrm>
            <a:off x="3049242" y="0"/>
            <a:ext cx="8354916" cy="2031325"/>
          </a:xfrm>
          <a:prstGeom prst="rect">
            <a:avLst/>
          </a:prstGeom>
          <a:noFill/>
        </p:spPr>
        <p:txBody>
          <a:bodyPr wrap="none" rtlCol="0">
            <a:spAutoFit/>
          </a:bodyPr>
          <a:lstStyle/>
          <a:p>
            <a:r>
              <a:rPr lang="en-US" sz="3600" dirty="0"/>
              <a:t>Ed Bassett</a:t>
            </a:r>
          </a:p>
          <a:p>
            <a:r>
              <a:rPr lang="en-US" sz="3600" dirty="0"/>
              <a:t>Director </a:t>
            </a:r>
            <a:r>
              <a:rPr lang="en-US" sz="3600" dirty="0">
                <a:effectLst/>
                <a:ea typeface="Calibri" panose="020F0502020204030204" pitchFamily="34" charset="0"/>
              </a:rPr>
              <a:t>Texas A&amp;M Engineering Academies</a:t>
            </a:r>
          </a:p>
          <a:p>
            <a:r>
              <a:rPr lang="en-US" sz="3600" dirty="0">
                <a:ea typeface="Calibri" panose="020F0502020204030204" pitchFamily="34" charset="0"/>
              </a:rPr>
              <a:t>e.bassett@tamu.edu</a:t>
            </a:r>
            <a:endParaRPr lang="en-US" sz="3600" dirty="0">
              <a:effectLst/>
              <a:ea typeface="Calibri" panose="020F0502020204030204" pitchFamily="34" charset="0"/>
            </a:endParaRPr>
          </a:p>
          <a:p>
            <a:endParaRPr lang="en-US" dirty="0"/>
          </a:p>
        </p:txBody>
      </p:sp>
      <p:sp>
        <p:nvSpPr>
          <p:cNvPr id="4" name="Title 3">
            <a:extLst>
              <a:ext uri="{FF2B5EF4-FFF2-40B4-BE49-F238E27FC236}">
                <a16:creationId xmlns:a16="http://schemas.microsoft.com/office/drawing/2014/main" id="{D097A3DB-6235-DB2D-AF71-C33182C0986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Contact Information</a:t>
            </a:r>
          </a:p>
        </p:txBody>
      </p:sp>
    </p:spTree>
    <p:extLst>
      <p:ext uri="{BB962C8B-B14F-4D97-AF65-F5344CB8AC3E}">
        <p14:creationId xmlns:p14="http://schemas.microsoft.com/office/powerpoint/2010/main" val="2659727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566382" y="456345"/>
            <a:ext cx="3111690" cy="3556097"/>
          </a:xfrm>
        </p:spPr>
        <p:txBody>
          <a:bodyPr vert="horz" lIns="91440" tIns="45720" rIns="91440" bIns="45720" rtlCol="0" anchor="b">
            <a:normAutofit/>
          </a:bodyPr>
          <a:lstStyle/>
          <a:p>
            <a:pPr algn="r"/>
            <a:r>
              <a:rPr lang="en-US" sz="4000" dirty="0">
                <a:solidFill>
                  <a:srgbClr val="FFFFFF"/>
                </a:solidFill>
              </a:rPr>
              <a:t>Session Objectives</a:t>
            </a:r>
          </a:p>
        </p:txBody>
      </p:sp>
      <p:sp>
        <p:nvSpPr>
          <p:cNvPr id="4" name="TextBox 3">
            <a:extLst>
              <a:ext uri="{FF2B5EF4-FFF2-40B4-BE49-F238E27FC236}">
                <a16:creationId xmlns:a16="http://schemas.microsoft.com/office/drawing/2014/main" id="{DB195419-6B34-430C-75E8-54D6FCE0093A}"/>
              </a:ext>
            </a:extLst>
          </p:cNvPr>
          <p:cNvSpPr txBox="1"/>
          <p:nvPr/>
        </p:nvSpPr>
        <p:spPr>
          <a:xfrm>
            <a:off x="4008591" y="14016"/>
            <a:ext cx="6439810" cy="6829968"/>
          </a:xfrm>
          <a:prstGeom prst="rect">
            <a:avLst/>
          </a:prstGeom>
        </p:spPr>
        <p:txBody>
          <a:bodyPr vert="horz" lIns="91440" tIns="45720" rIns="91440" bIns="45720" rtlCol="0" anchor="ctr">
            <a:normAutofit fontScale="92500"/>
          </a:bodyPr>
          <a:lstStyle/>
          <a:p>
            <a:pPr>
              <a:lnSpc>
                <a:spcPct val="110000"/>
              </a:lnSpc>
              <a:spcAft>
                <a:spcPts val="600"/>
              </a:spcAft>
            </a:pPr>
            <a:r>
              <a:rPr lang="en-US" sz="3200" dirty="0"/>
              <a:t>1. Demonstrate how this partnership implements the seventeenth United Nations Sustainable Development Goal: “a successful sustainable development agenda requires partnerships between governments, the private sector and civil society. </a:t>
            </a:r>
            <a:r>
              <a:rPr lang="en-US" sz="3200" b="1" dirty="0"/>
              <a:t>These inclusive partnerships are built upon principles and values, a shared vision, and shared goals that place people and the planet at the center, are needed at the global, regional, national, and local level</a:t>
            </a:r>
            <a:r>
              <a:rPr lang="en-US" sz="3200" dirty="0"/>
              <a:t>” (UN, 2018).</a:t>
            </a:r>
          </a:p>
        </p:txBody>
      </p:sp>
      <p:pic>
        <p:nvPicPr>
          <p:cNvPr id="8" name="Picture 7" descr="A close-up of a flag&#10;&#10;Description automatically generated with low confidence">
            <a:extLst>
              <a:ext uri="{FF2B5EF4-FFF2-40B4-BE49-F238E27FC236}">
                <a16:creationId xmlns:a16="http://schemas.microsoft.com/office/drawing/2014/main" id="{A99BEFDB-797C-ADBE-3028-9A01D600781A}"/>
              </a:ext>
            </a:extLst>
          </p:cNvPr>
          <p:cNvPicPr>
            <a:picLocks noChangeAspect="1"/>
          </p:cNvPicPr>
          <p:nvPr/>
        </p:nvPicPr>
        <p:blipFill rotWithShape="1">
          <a:blip r:embed="rId2">
            <a:extLst>
              <a:ext uri="{28A0092B-C50C-407E-A947-70E740481C1C}">
                <a14:useLocalDpi xmlns:a14="http://schemas.microsoft.com/office/drawing/2010/main" val="0"/>
              </a:ext>
            </a:extLst>
          </a:blip>
          <a:srcRect r="-1" b="24573"/>
          <a:stretch/>
        </p:blipFill>
        <p:spPr>
          <a:xfrm>
            <a:off x="10448401" y="5357314"/>
            <a:ext cx="1743599" cy="1486670"/>
          </a:xfrm>
          <a:prstGeom prst="rect">
            <a:avLst/>
          </a:prstGeom>
        </p:spPr>
      </p:pic>
      <p:pic>
        <p:nvPicPr>
          <p:cNvPr id="6" name="Picture 5" descr="Text, logo&#10;&#10;Description automatically generated">
            <a:extLst>
              <a:ext uri="{FF2B5EF4-FFF2-40B4-BE49-F238E27FC236}">
                <a16:creationId xmlns:a16="http://schemas.microsoft.com/office/drawing/2014/main" id="{F3B4BF46-D7C0-7100-FBFD-C83611AB9B35}"/>
              </a:ext>
            </a:extLst>
          </p:cNvPr>
          <p:cNvPicPr>
            <a:picLocks noChangeAspect="1"/>
          </p:cNvPicPr>
          <p:nvPr/>
        </p:nvPicPr>
        <p:blipFill rotWithShape="1">
          <a:blip r:embed="rId3">
            <a:extLst>
              <a:ext uri="{28A0092B-C50C-407E-A947-70E740481C1C}">
                <a14:useLocalDpi xmlns:a14="http://schemas.microsoft.com/office/drawing/2010/main" val="0"/>
              </a:ext>
            </a:extLst>
          </a:blip>
          <a:srcRect l="10626" r="9293" b="-2"/>
          <a:stretch/>
        </p:blipFill>
        <p:spPr>
          <a:xfrm>
            <a:off x="10721269" y="227175"/>
            <a:ext cx="1470731" cy="1470736"/>
          </a:xfrm>
          <a:prstGeom prst="rect">
            <a:avLst/>
          </a:prstGeom>
        </p:spPr>
      </p:pic>
      <p:pic>
        <p:nvPicPr>
          <p:cNvPr id="3" name="Picture 2">
            <a:extLst>
              <a:ext uri="{FF2B5EF4-FFF2-40B4-BE49-F238E27FC236}">
                <a16:creationId xmlns:a16="http://schemas.microsoft.com/office/drawing/2014/main" id="{8E593D8F-B479-011F-2E41-881F721EE7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60586" y="2234393"/>
            <a:ext cx="1731414" cy="2243522"/>
          </a:xfrm>
          <a:prstGeom prst="rect">
            <a:avLst/>
          </a:prstGeom>
        </p:spPr>
      </p:pic>
    </p:spTree>
    <p:extLst>
      <p:ext uri="{BB962C8B-B14F-4D97-AF65-F5344CB8AC3E}">
        <p14:creationId xmlns:p14="http://schemas.microsoft.com/office/powerpoint/2010/main" val="1409656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566382" y="456345"/>
            <a:ext cx="3111690" cy="3556097"/>
          </a:xfrm>
        </p:spPr>
        <p:txBody>
          <a:bodyPr vert="horz" lIns="91440" tIns="45720" rIns="91440" bIns="45720" rtlCol="0" anchor="b">
            <a:normAutofit/>
          </a:bodyPr>
          <a:lstStyle/>
          <a:p>
            <a:pPr algn="r"/>
            <a:r>
              <a:rPr lang="en-US" sz="4000" dirty="0">
                <a:solidFill>
                  <a:srgbClr val="FFFFFF"/>
                </a:solidFill>
              </a:rPr>
              <a:t>Session Objectives</a:t>
            </a:r>
          </a:p>
        </p:txBody>
      </p:sp>
      <p:sp>
        <p:nvSpPr>
          <p:cNvPr id="4" name="TextBox 3">
            <a:extLst>
              <a:ext uri="{FF2B5EF4-FFF2-40B4-BE49-F238E27FC236}">
                <a16:creationId xmlns:a16="http://schemas.microsoft.com/office/drawing/2014/main" id="{DB195419-6B34-430C-75E8-54D6FCE0093A}"/>
              </a:ext>
            </a:extLst>
          </p:cNvPr>
          <p:cNvSpPr txBox="1"/>
          <p:nvPr/>
        </p:nvSpPr>
        <p:spPr>
          <a:xfrm>
            <a:off x="4008591" y="14016"/>
            <a:ext cx="6439810" cy="6829968"/>
          </a:xfrm>
          <a:prstGeom prst="rect">
            <a:avLst/>
          </a:prstGeom>
        </p:spPr>
        <p:txBody>
          <a:bodyPr vert="horz" lIns="91440" tIns="45720" rIns="91440" bIns="45720" rtlCol="0" anchor="ctr">
            <a:normAutofit/>
          </a:bodyPr>
          <a:lstStyle/>
          <a:p>
            <a:pPr>
              <a:lnSpc>
                <a:spcPct val="110000"/>
              </a:lnSpc>
              <a:spcAft>
                <a:spcPts val="600"/>
              </a:spcAft>
            </a:pPr>
            <a:r>
              <a:rPr lang="en-US" sz="3200" dirty="0"/>
              <a:t>2. Demonstrate how this partnership creates </a:t>
            </a:r>
            <a:r>
              <a:rPr lang="en-US" sz="3200" dirty="0">
                <a:effectLst/>
              </a:rPr>
              <a:t>“school partnerships with different actors [that] provide students with such authentic learning experiences related to real-world social and environmental issues in a critical way, and these experiences, in the wider social, political and business context, enable students to participate in a citizenry process that might improve social equity and justice” (</a:t>
            </a:r>
            <a:r>
              <a:rPr lang="en-US" sz="3200" dirty="0" err="1">
                <a:effectLst/>
              </a:rPr>
              <a:t>Alkaher</a:t>
            </a:r>
            <a:r>
              <a:rPr lang="en-US" sz="3200" dirty="0">
                <a:effectLst/>
              </a:rPr>
              <a:t> &amp; Gan, 2020).</a:t>
            </a:r>
          </a:p>
        </p:txBody>
      </p:sp>
      <p:pic>
        <p:nvPicPr>
          <p:cNvPr id="8" name="Picture 7" descr="A close-up of a flag&#10;&#10;Description automatically generated with low confidence">
            <a:extLst>
              <a:ext uri="{FF2B5EF4-FFF2-40B4-BE49-F238E27FC236}">
                <a16:creationId xmlns:a16="http://schemas.microsoft.com/office/drawing/2014/main" id="{A99BEFDB-797C-ADBE-3028-9A01D600781A}"/>
              </a:ext>
            </a:extLst>
          </p:cNvPr>
          <p:cNvPicPr>
            <a:picLocks noChangeAspect="1"/>
          </p:cNvPicPr>
          <p:nvPr/>
        </p:nvPicPr>
        <p:blipFill rotWithShape="1">
          <a:blip r:embed="rId2">
            <a:extLst>
              <a:ext uri="{28A0092B-C50C-407E-A947-70E740481C1C}">
                <a14:useLocalDpi xmlns:a14="http://schemas.microsoft.com/office/drawing/2010/main" val="0"/>
              </a:ext>
            </a:extLst>
          </a:blip>
          <a:srcRect r="-1" b="24573"/>
          <a:stretch/>
        </p:blipFill>
        <p:spPr>
          <a:xfrm>
            <a:off x="10448401" y="5357314"/>
            <a:ext cx="1743599" cy="1486670"/>
          </a:xfrm>
          <a:prstGeom prst="rect">
            <a:avLst/>
          </a:prstGeom>
        </p:spPr>
      </p:pic>
      <p:pic>
        <p:nvPicPr>
          <p:cNvPr id="6" name="Picture 5" descr="Text, logo&#10;&#10;Description automatically generated">
            <a:extLst>
              <a:ext uri="{FF2B5EF4-FFF2-40B4-BE49-F238E27FC236}">
                <a16:creationId xmlns:a16="http://schemas.microsoft.com/office/drawing/2014/main" id="{F3B4BF46-D7C0-7100-FBFD-C83611AB9B35}"/>
              </a:ext>
            </a:extLst>
          </p:cNvPr>
          <p:cNvPicPr>
            <a:picLocks noChangeAspect="1"/>
          </p:cNvPicPr>
          <p:nvPr/>
        </p:nvPicPr>
        <p:blipFill rotWithShape="1">
          <a:blip r:embed="rId3">
            <a:extLst>
              <a:ext uri="{28A0092B-C50C-407E-A947-70E740481C1C}">
                <a14:useLocalDpi xmlns:a14="http://schemas.microsoft.com/office/drawing/2010/main" val="0"/>
              </a:ext>
            </a:extLst>
          </a:blip>
          <a:srcRect l="10626" r="9293" b="-2"/>
          <a:stretch/>
        </p:blipFill>
        <p:spPr>
          <a:xfrm>
            <a:off x="10721269" y="227175"/>
            <a:ext cx="1470731" cy="1470736"/>
          </a:xfrm>
          <a:prstGeom prst="rect">
            <a:avLst/>
          </a:prstGeom>
        </p:spPr>
      </p:pic>
      <p:pic>
        <p:nvPicPr>
          <p:cNvPr id="3" name="Picture 2" descr="Logo&#10;&#10;Description automatically generated">
            <a:extLst>
              <a:ext uri="{FF2B5EF4-FFF2-40B4-BE49-F238E27FC236}">
                <a16:creationId xmlns:a16="http://schemas.microsoft.com/office/drawing/2014/main" id="{C5D4867C-A71E-26A8-F2D9-316D40DC00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983" y="2405981"/>
            <a:ext cx="1726260" cy="2243263"/>
          </a:xfrm>
          <a:prstGeom prst="rect">
            <a:avLst/>
          </a:prstGeom>
        </p:spPr>
      </p:pic>
    </p:spTree>
    <p:extLst>
      <p:ext uri="{BB962C8B-B14F-4D97-AF65-F5344CB8AC3E}">
        <p14:creationId xmlns:p14="http://schemas.microsoft.com/office/powerpoint/2010/main" val="3388769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C45AC87-1D03-4452-BBE4-712E10796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3A66E38-056D-4A0A-BF1D-682AB0529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0500" y="6"/>
            <a:ext cx="31114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7D0A197-F7EC-4629-86FB-48D5D3B82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835780"/>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7251444-A29D-44A8-9E2E-263F0C215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26042" y="9496"/>
            <a:ext cx="11765956" cy="2826288"/>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F3D07E5-3401-B0D8-1D7A-A0C658A0E50B}"/>
              </a:ext>
            </a:extLst>
          </p:cNvPr>
          <p:cNvSpPr txBox="1"/>
          <p:nvPr/>
        </p:nvSpPr>
        <p:spPr>
          <a:xfrm>
            <a:off x="426040" y="488826"/>
            <a:ext cx="11339918" cy="1047132"/>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000" kern="1200" dirty="0">
                <a:solidFill>
                  <a:srgbClr val="FFFFFF"/>
                </a:solidFill>
                <a:latin typeface="+mj-lt"/>
                <a:ea typeface="+mj-ea"/>
                <a:cs typeface="+mj-cs"/>
              </a:rPr>
              <a:t>Promoting Social Capital: </a:t>
            </a:r>
          </a:p>
        </p:txBody>
      </p:sp>
      <p:pic>
        <p:nvPicPr>
          <p:cNvPr id="5" name="Picture 4" descr="Text, logo&#10;&#10;Description automatically generated">
            <a:extLst>
              <a:ext uri="{FF2B5EF4-FFF2-40B4-BE49-F238E27FC236}">
                <a16:creationId xmlns:a16="http://schemas.microsoft.com/office/drawing/2014/main" id="{C4BE8EB3-AB1A-5730-3198-8B8C875FCB59}"/>
              </a:ext>
            </a:extLst>
          </p:cNvPr>
          <p:cNvPicPr>
            <a:picLocks noChangeAspect="1"/>
          </p:cNvPicPr>
          <p:nvPr/>
        </p:nvPicPr>
        <p:blipFill rotWithShape="1">
          <a:blip r:embed="rId2">
            <a:extLst>
              <a:ext uri="{28A0092B-C50C-407E-A947-70E740481C1C}">
                <a14:useLocalDpi xmlns:a14="http://schemas.microsoft.com/office/drawing/2010/main" val="0"/>
              </a:ext>
            </a:extLst>
          </a:blip>
          <a:srcRect l="10626" r="9296" b="2"/>
          <a:stretch/>
        </p:blipFill>
        <p:spPr>
          <a:xfrm>
            <a:off x="1826653"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15" name="Picture 14">
            <a:extLst>
              <a:ext uri="{FF2B5EF4-FFF2-40B4-BE49-F238E27FC236}">
                <a16:creationId xmlns:a16="http://schemas.microsoft.com/office/drawing/2014/main" id="{80E39DB7-51E4-B6F0-E167-78D33A2FCC43}"/>
              </a:ext>
              <a:ext uri="{C183D7F6-B498-43B3-948B-1728B52AA6E4}">
                <adec:decorative xmlns:adec="http://schemas.microsoft.com/office/drawing/2017/decorative" val="1"/>
              </a:ext>
            </a:extLst>
          </p:cNvPr>
          <p:cNvPicPr>
            <a:picLocks noChangeAspect="1"/>
          </p:cNvPicPr>
          <p:nvPr/>
        </p:nvPicPr>
        <p:blipFill rotWithShape="1">
          <a:blip r:embed="rId3"/>
          <a:srcRect r="-4" b="22997"/>
          <a:stretch/>
        </p:blipFill>
        <p:spPr>
          <a:xfrm>
            <a:off x="4813890"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7" name="Picture 6" descr="Logo&#10;&#10;Description automatically generated">
            <a:extLst>
              <a:ext uri="{FF2B5EF4-FFF2-40B4-BE49-F238E27FC236}">
                <a16:creationId xmlns:a16="http://schemas.microsoft.com/office/drawing/2014/main" id="{08ED7325-E665-FBC2-A967-831167F6A84D}"/>
              </a:ext>
            </a:extLst>
          </p:cNvPr>
          <p:cNvPicPr>
            <a:picLocks noChangeAspect="1"/>
          </p:cNvPicPr>
          <p:nvPr/>
        </p:nvPicPr>
        <p:blipFill rotWithShape="1">
          <a:blip r:embed="rId4">
            <a:extLst>
              <a:ext uri="{28A0092B-C50C-407E-A947-70E740481C1C}">
                <a14:useLocalDpi xmlns:a14="http://schemas.microsoft.com/office/drawing/2010/main" val="0"/>
              </a:ext>
            </a:extLst>
          </a:blip>
          <a:srcRect t="20473" r="2" b="2575"/>
          <a:stretch/>
        </p:blipFill>
        <p:spPr>
          <a:xfrm>
            <a:off x="7801127"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sp>
        <p:nvSpPr>
          <p:cNvPr id="11" name="TextBox 10">
            <a:extLst>
              <a:ext uri="{FF2B5EF4-FFF2-40B4-BE49-F238E27FC236}">
                <a16:creationId xmlns:a16="http://schemas.microsoft.com/office/drawing/2014/main" id="{652E840D-99E5-154A-22FC-1DDF6447EFC2}"/>
              </a:ext>
            </a:extLst>
          </p:cNvPr>
          <p:cNvSpPr txBox="1"/>
          <p:nvPr/>
        </p:nvSpPr>
        <p:spPr>
          <a:xfrm>
            <a:off x="1371601" y="4786744"/>
            <a:ext cx="9448800" cy="1808928"/>
          </a:xfrm>
          <a:prstGeom prst="rect">
            <a:avLst/>
          </a:prstGeom>
        </p:spPr>
        <p:txBody>
          <a:bodyPr vert="horz" lIns="91440" tIns="45720" rIns="91440" bIns="45720" rtlCol="0">
            <a:noAutofit/>
          </a:bodyPr>
          <a:lstStyle/>
          <a:p>
            <a:pPr algn="ctr">
              <a:lnSpc>
                <a:spcPct val="90000"/>
              </a:lnSpc>
              <a:spcAft>
                <a:spcPts val="600"/>
              </a:spcAft>
            </a:pPr>
            <a:r>
              <a:rPr lang="en-US" sz="3600" b="1" dirty="0">
                <a:latin typeface="Times New Roman" panose="02020603050405020304" pitchFamily="18" charset="0"/>
                <a:ea typeface="Calibri" panose="020F0502020204030204" pitchFamily="34" charset="0"/>
              </a:rPr>
              <a:t>S</a:t>
            </a:r>
            <a:r>
              <a:rPr lang="en-US" sz="3600" b="1" dirty="0">
                <a:effectLst/>
                <a:latin typeface="Times New Roman" panose="02020603050405020304" pitchFamily="18" charset="0"/>
                <a:ea typeface="Calibri" panose="020F0502020204030204" pitchFamily="34" charset="0"/>
              </a:rPr>
              <a:t>ocial network, trust and norms that can lead to improvement in economic efficiency through coordinated actions (</a:t>
            </a:r>
            <a:r>
              <a:rPr lang="en-US" sz="3600" b="1" dirty="0" err="1">
                <a:effectLst/>
                <a:latin typeface="Times New Roman" panose="02020603050405020304" pitchFamily="18" charset="0"/>
                <a:ea typeface="Calibri" panose="020F0502020204030204" pitchFamily="34" charset="0"/>
              </a:rPr>
              <a:t>Alkaher</a:t>
            </a:r>
            <a:r>
              <a:rPr lang="en-US" sz="3600" b="1" dirty="0">
                <a:effectLst/>
                <a:latin typeface="Times New Roman" panose="02020603050405020304" pitchFamily="18" charset="0"/>
                <a:ea typeface="Calibri" panose="020F0502020204030204" pitchFamily="34" charset="0"/>
              </a:rPr>
              <a:t> &amp; Gan, 2020)</a:t>
            </a:r>
            <a:endParaRPr lang="en-US" sz="3600" dirty="0"/>
          </a:p>
        </p:txBody>
      </p:sp>
      <p:sp>
        <p:nvSpPr>
          <p:cNvPr id="2" name="Title 1">
            <a:extLst>
              <a:ext uri="{FF2B5EF4-FFF2-40B4-BE49-F238E27FC236}">
                <a16:creationId xmlns:a16="http://schemas.microsoft.com/office/drawing/2014/main" id="{FBB6388F-FF65-1B1E-6705-DE4101FF14B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Promoting Social Capital</a:t>
            </a:r>
          </a:p>
        </p:txBody>
      </p:sp>
    </p:spTree>
    <p:extLst>
      <p:ext uri="{BB962C8B-B14F-4D97-AF65-F5344CB8AC3E}">
        <p14:creationId xmlns:p14="http://schemas.microsoft.com/office/powerpoint/2010/main" val="1299054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The Texas A&amp;M Engineering Academies</a:t>
            </a:r>
          </a:p>
        </p:txBody>
      </p:sp>
      <p:sp>
        <p:nvSpPr>
          <p:cNvPr id="4" name="TextBox 3" descr="Texas A&amp;M Engineering Academies Video">
            <a:extLst>
              <a:ext uri="{FF2B5EF4-FFF2-40B4-BE49-F238E27FC236}">
                <a16:creationId xmlns:a16="http://schemas.microsoft.com/office/drawing/2014/main" id="{DB195419-6B34-430C-75E8-54D6FCE0093A}"/>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nline Media 5" title="Luis Gonzalez  - The Trailblazer">
            <a:hlinkClick r:id="" action="ppaction://media"/>
            <a:extLst>
              <a:ext uri="{FF2B5EF4-FFF2-40B4-BE49-F238E27FC236}">
                <a16:creationId xmlns:a16="http://schemas.microsoft.com/office/drawing/2014/main" id="{244DC1E1-02B2-2522-7629-8B22B84AEAB3}"/>
              </a:ext>
            </a:extLst>
          </p:cNvPr>
          <p:cNvPicPr>
            <a:picLocks noRot="1" noChangeAspect="1"/>
          </p:cNvPicPr>
          <p:nvPr>
            <a:videoFile r:link="rId1"/>
          </p:nvPr>
        </p:nvPicPr>
        <p:blipFill>
          <a:blip r:embed="rId3"/>
          <a:stretch>
            <a:fillRect/>
          </a:stretch>
        </p:blipFill>
        <p:spPr>
          <a:xfrm>
            <a:off x="0" y="1035872"/>
            <a:ext cx="12192000" cy="5155066"/>
          </a:xfrm>
          <a:prstGeom prst="rect">
            <a:avLst/>
          </a:prstGeom>
        </p:spPr>
      </p:pic>
    </p:spTree>
    <p:extLst>
      <p:ext uri="{BB962C8B-B14F-4D97-AF65-F5344CB8AC3E}">
        <p14:creationId xmlns:p14="http://schemas.microsoft.com/office/powerpoint/2010/main" val="22063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a:t>The Texas A&amp;M Engineering Academies</a:t>
            </a:r>
            <a:endParaRPr lang="en-US" sz="4000" dirty="0"/>
          </a:p>
        </p:txBody>
      </p:sp>
      <p:sp>
        <p:nvSpPr>
          <p:cNvPr id="4" name="TextBox 3" descr="Map of Engineering Academy locations">
            <a:extLst>
              <a:ext uri="{FF2B5EF4-FFF2-40B4-BE49-F238E27FC236}">
                <a16:creationId xmlns:a16="http://schemas.microsoft.com/office/drawing/2014/main" id="{DB195419-6B34-430C-75E8-54D6FCE0093A}"/>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Map of Engineering Academy locations">
            <a:extLst>
              <a:ext uri="{FF2B5EF4-FFF2-40B4-BE49-F238E27FC236}">
                <a16:creationId xmlns:a16="http://schemas.microsoft.com/office/drawing/2014/main" id="{13AE443A-178B-F851-5AA6-FCA736848C82}"/>
              </a:ext>
            </a:extLst>
          </p:cNvPr>
          <p:cNvPicPr>
            <a:picLocks noChangeAspect="1"/>
          </p:cNvPicPr>
          <p:nvPr/>
        </p:nvPicPr>
        <p:blipFill>
          <a:blip r:embed="rId2"/>
          <a:stretch>
            <a:fillRect/>
          </a:stretch>
        </p:blipFill>
        <p:spPr>
          <a:xfrm>
            <a:off x="0" y="1340690"/>
            <a:ext cx="5072312" cy="4755292"/>
          </a:xfrm>
          <a:prstGeom prst="rect">
            <a:avLst/>
          </a:prstGeom>
        </p:spPr>
      </p:pic>
      <p:pic>
        <p:nvPicPr>
          <p:cNvPr id="7" name="Picture 6">
            <a:extLst>
              <a:ext uri="{FF2B5EF4-FFF2-40B4-BE49-F238E27FC236}">
                <a16:creationId xmlns:a16="http://schemas.microsoft.com/office/drawing/2014/main" id="{263DB759-59F4-62C1-0009-230F6CCF081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1646671"/>
            <a:ext cx="5553937" cy="3566469"/>
          </a:xfrm>
          <a:prstGeom prst="rect">
            <a:avLst/>
          </a:prstGeom>
        </p:spPr>
      </p:pic>
    </p:spTree>
    <p:extLst>
      <p:ext uri="{BB962C8B-B14F-4D97-AF65-F5344CB8AC3E}">
        <p14:creationId xmlns:p14="http://schemas.microsoft.com/office/powerpoint/2010/main" val="2774754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The Texas A&amp;M Engineering Academies</a:t>
            </a:r>
          </a:p>
        </p:txBody>
      </p:sp>
      <p:sp>
        <p:nvSpPr>
          <p:cNvPr id="4" name="TextBox 3">
            <a:extLst>
              <a:ext uri="{FF2B5EF4-FFF2-40B4-BE49-F238E27FC236}">
                <a16:creationId xmlns:a16="http://schemas.microsoft.com/office/drawing/2014/main" id="{DB195419-6B34-430C-75E8-54D6FCE0093A}"/>
              </a:ext>
              <a:ext uri="{C183D7F6-B498-43B3-948B-1728B52AA6E4}">
                <adec:decorative xmlns:adec="http://schemas.microsoft.com/office/drawing/2017/decorative" val="1"/>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0BE99D-791D-8B80-E2A8-A7E9C3D2F72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33426" y="1005630"/>
            <a:ext cx="9925148" cy="5215288"/>
          </a:xfrm>
          <a:prstGeom prst="rect">
            <a:avLst/>
          </a:prstGeom>
        </p:spPr>
      </p:pic>
    </p:spTree>
    <p:extLst>
      <p:ext uri="{BB962C8B-B14F-4D97-AF65-F5344CB8AC3E}">
        <p14:creationId xmlns:p14="http://schemas.microsoft.com/office/powerpoint/2010/main" val="4060599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The Texas A&amp;M Engineering Academies—Three Goals</a:t>
            </a:r>
          </a:p>
        </p:txBody>
      </p:sp>
      <p:sp>
        <p:nvSpPr>
          <p:cNvPr id="4" name="TextBox 3">
            <a:extLst>
              <a:ext uri="{FF2B5EF4-FFF2-40B4-BE49-F238E27FC236}">
                <a16:creationId xmlns:a16="http://schemas.microsoft.com/office/drawing/2014/main" id="{DB195419-6B34-430C-75E8-54D6FCE0093A}"/>
              </a:ext>
              <a:ext uri="{C183D7F6-B498-43B3-948B-1728B52AA6E4}">
                <adec:decorative xmlns:adec="http://schemas.microsoft.com/office/drawing/2017/decorative" val="1"/>
              </a:ext>
            </a:extLst>
          </p:cNvPr>
          <p:cNvSpPr txBox="1"/>
          <p:nvPr/>
        </p:nvSpPr>
        <p:spPr>
          <a:xfrm>
            <a:off x="-1" y="1036300"/>
            <a:ext cx="4242218"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7DF1C17-545F-B457-19A9-6C03B149FC0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45665" y="1490055"/>
            <a:ext cx="3005588" cy="3699769"/>
          </a:xfrm>
          <a:prstGeom prst="rect">
            <a:avLst/>
          </a:prstGeom>
        </p:spPr>
      </p:pic>
      <p:pic>
        <p:nvPicPr>
          <p:cNvPr id="7" name="Picture 6">
            <a:extLst>
              <a:ext uri="{FF2B5EF4-FFF2-40B4-BE49-F238E27FC236}">
                <a16:creationId xmlns:a16="http://schemas.microsoft.com/office/drawing/2014/main" id="{948604F6-BB00-F085-96FD-7EC9BAFCD2A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93206" y="1490055"/>
            <a:ext cx="3005588" cy="3739265"/>
          </a:xfrm>
          <a:prstGeom prst="rect">
            <a:avLst/>
          </a:prstGeom>
        </p:spPr>
      </p:pic>
      <p:pic>
        <p:nvPicPr>
          <p:cNvPr id="8" name="Picture 7">
            <a:extLst>
              <a:ext uri="{FF2B5EF4-FFF2-40B4-BE49-F238E27FC236}">
                <a16:creationId xmlns:a16="http://schemas.microsoft.com/office/drawing/2014/main" id="{8EEB1C04-A5F2-35D2-0CCF-A54B1E97635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92603" y="1490055"/>
            <a:ext cx="3005588" cy="3752096"/>
          </a:xfrm>
          <a:prstGeom prst="rect">
            <a:avLst/>
          </a:prstGeom>
        </p:spPr>
      </p:pic>
      <p:sp>
        <p:nvSpPr>
          <p:cNvPr id="13" name="TextBox 12">
            <a:extLst>
              <a:ext uri="{FF2B5EF4-FFF2-40B4-BE49-F238E27FC236}">
                <a16:creationId xmlns:a16="http://schemas.microsoft.com/office/drawing/2014/main" id="{47964FE5-62C4-039C-2927-28E5BEC413D7}"/>
              </a:ext>
            </a:extLst>
          </p:cNvPr>
          <p:cNvSpPr txBox="1"/>
          <p:nvPr/>
        </p:nvSpPr>
        <p:spPr>
          <a:xfrm>
            <a:off x="4593206" y="5242151"/>
            <a:ext cx="3005588" cy="923330"/>
          </a:xfrm>
          <a:prstGeom prst="rect">
            <a:avLst/>
          </a:prstGeom>
          <a:noFill/>
        </p:spPr>
        <p:txBody>
          <a:bodyPr wrap="square">
            <a:spAutoFit/>
          </a:bodyPr>
          <a:lstStyle/>
          <a:p>
            <a:r>
              <a:rPr lang="en-US" dirty="0">
                <a:cs typeface="Times New Roman" panose="02020603050405020304" pitchFamily="18" charset="0"/>
              </a:rPr>
              <a:t>Maximizing student services  to make education more equitable.</a:t>
            </a:r>
          </a:p>
        </p:txBody>
      </p:sp>
      <p:sp>
        <p:nvSpPr>
          <p:cNvPr id="15" name="TextBox 14">
            <a:extLst>
              <a:ext uri="{FF2B5EF4-FFF2-40B4-BE49-F238E27FC236}">
                <a16:creationId xmlns:a16="http://schemas.microsoft.com/office/drawing/2014/main" id="{A5D8E6AC-6759-F5F8-A9E3-0079DBF012D4}"/>
              </a:ext>
            </a:extLst>
          </p:cNvPr>
          <p:cNvSpPr txBox="1"/>
          <p:nvPr/>
        </p:nvSpPr>
        <p:spPr>
          <a:xfrm>
            <a:off x="845665" y="982349"/>
            <a:ext cx="3005588" cy="461665"/>
          </a:xfrm>
          <a:prstGeom prst="rect">
            <a:avLst/>
          </a:prstGeom>
          <a:noFill/>
        </p:spPr>
        <p:txBody>
          <a:bodyPr wrap="square">
            <a:spAutoFit/>
          </a:bodyPr>
          <a:lstStyle/>
          <a:p>
            <a:pPr algn="ctr"/>
            <a:r>
              <a:rPr lang="en-US" sz="2400" b="1" dirty="0">
                <a:cs typeface="Times New Roman" panose="02020603050405020304" pitchFamily="18" charset="0"/>
              </a:rPr>
              <a:t>Access</a:t>
            </a:r>
          </a:p>
        </p:txBody>
      </p:sp>
      <p:sp>
        <p:nvSpPr>
          <p:cNvPr id="17" name="TextBox 16">
            <a:extLst>
              <a:ext uri="{FF2B5EF4-FFF2-40B4-BE49-F238E27FC236}">
                <a16:creationId xmlns:a16="http://schemas.microsoft.com/office/drawing/2014/main" id="{F8E85B44-A0FE-83E8-C32C-F08AD69EB057}"/>
              </a:ext>
            </a:extLst>
          </p:cNvPr>
          <p:cNvSpPr txBox="1"/>
          <p:nvPr/>
        </p:nvSpPr>
        <p:spPr>
          <a:xfrm>
            <a:off x="845665" y="5229320"/>
            <a:ext cx="3005588" cy="923330"/>
          </a:xfrm>
          <a:prstGeom prst="rect">
            <a:avLst/>
          </a:prstGeom>
          <a:noFill/>
        </p:spPr>
        <p:txBody>
          <a:bodyPr wrap="square">
            <a:spAutoFit/>
          </a:bodyPr>
          <a:lstStyle/>
          <a:p>
            <a:r>
              <a:rPr lang="en-US" dirty="0">
                <a:cs typeface="Times New Roman" panose="02020603050405020304" pitchFamily="18" charset="0"/>
              </a:rPr>
              <a:t>Partnering with community  colleges enabling students to  progress.</a:t>
            </a:r>
          </a:p>
        </p:txBody>
      </p:sp>
      <p:sp>
        <p:nvSpPr>
          <p:cNvPr id="19" name="TextBox 18">
            <a:extLst>
              <a:ext uri="{FF2B5EF4-FFF2-40B4-BE49-F238E27FC236}">
                <a16:creationId xmlns:a16="http://schemas.microsoft.com/office/drawing/2014/main" id="{74A4BB46-3707-EA9B-8E56-C59308D91B5E}"/>
              </a:ext>
            </a:extLst>
          </p:cNvPr>
          <p:cNvSpPr txBox="1"/>
          <p:nvPr/>
        </p:nvSpPr>
        <p:spPr>
          <a:xfrm>
            <a:off x="4593206" y="982348"/>
            <a:ext cx="3005588" cy="461665"/>
          </a:xfrm>
          <a:prstGeom prst="rect">
            <a:avLst/>
          </a:prstGeom>
          <a:noFill/>
        </p:spPr>
        <p:txBody>
          <a:bodyPr wrap="square">
            <a:spAutoFit/>
          </a:bodyPr>
          <a:lstStyle/>
          <a:p>
            <a:pPr algn="ctr"/>
            <a:r>
              <a:rPr lang="en-US" sz="2400" b="1" dirty="0">
                <a:cs typeface="Times New Roman" panose="02020603050405020304" pitchFamily="18" charset="0"/>
              </a:rPr>
              <a:t>Affordability</a:t>
            </a:r>
          </a:p>
        </p:txBody>
      </p:sp>
      <p:sp>
        <p:nvSpPr>
          <p:cNvPr id="21" name="TextBox 20">
            <a:extLst>
              <a:ext uri="{FF2B5EF4-FFF2-40B4-BE49-F238E27FC236}">
                <a16:creationId xmlns:a16="http://schemas.microsoft.com/office/drawing/2014/main" id="{ECD954C1-B265-D303-0672-0468DBEA7C5B}"/>
              </a:ext>
            </a:extLst>
          </p:cNvPr>
          <p:cNvSpPr txBox="1"/>
          <p:nvPr/>
        </p:nvSpPr>
        <p:spPr>
          <a:xfrm>
            <a:off x="8351441" y="5288193"/>
            <a:ext cx="3046750" cy="923330"/>
          </a:xfrm>
          <a:prstGeom prst="rect">
            <a:avLst/>
          </a:prstGeom>
          <a:noFill/>
        </p:spPr>
        <p:txBody>
          <a:bodyPr wrap="square">
            <a:spAutoFit/>
          </a:bodyPr>
          <a:lstStyle/>
          <a:p>
            <a:r>
              <a:rPr lang="en-US" dirty="0">
                <a:cs typeface="Times New Roman" panose="02020603050405020304" pitchFamily="18" charset="0"/>
              </a:rPr>
              <a:t>Integrating student success programs to increase completion rates.</a:t>
            </a:r>
          </a:p>
        </p:txBody>
      </p:sp>
      <p:sp>
        <p:nvSpPr>
          <p:cNvPr id="23" name="TextBox 22">
            <a:extLst>
              <a:ext uri="{FF2B5EF4-FFF2-40B4-BE49-F238E27FC236}">
                <a16:creationId xmlns:a16="http://schemas.microsoft.com/office/drawing/2014/main" id="{8F9C94CA-BD5F-C73F-2D5B-AC0A20FBFBB6}"/>
              </a:ext>
            </a:extLst>
          </p:cNvPr>
          <p:cNvSpPr txBox="1"/>
          <p:nvPr/>
        </p:nvSpPr>
        <p:spPr>
          <a:xfrm>
            <a:off x="8400708" y="982348"/>
            <a:ext cx="2945627" cy="461665"/>
          </a:xfrm>
          <a:prstGeom prst="rect">
            <a:avLst/>
          </a:prstGeom>
          <a:noFill/>
        </p:spPr>
        <p:txBody>
          <a:bodyPr wrap="square">
            <a:spAutoFit/>
          </a:bodyPr>
          <a:lstStyle/>
          <a:p>
            <a:pPr algn="ctr"/>
            <a:r>
              <a:rPr lang="en-US" sz="2400" b="1" dirty="0"/>
              <a:t>Completion</a:t>
            </a:r>
          </a:p>
        </p:txBody>
      </p:sp>
    </p:spTree>
    <p:extLst>
      <p:ext uri="{BB962C8B-B14F-4D97-AF65-F5344CB8AC3E}">
        <p14:creationId xmlns:p14="http://schemas.microsoft.com/office/powerpoint/2010/main" val="1577013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The Texas A&amp;M/Dallas College Collaboration Efforts</a:t>
            </a:r>
          </a:p>
        </p:txBody>
      </p:sp>
      <p:sp>
        <p:nvSpPr>
          <p:cNvPr id="4" name="TextBox 3">
            <a:extLst>
              <a:ext uri="{FF2B5EF4-FFF2-40B4-BE49-F238E27FC236}">
                <a16:creationId xmlns:a16="http://schemas.microsoft.com/office/drawing/2014/main" id="{DB195419-6B34-430C-75E8-54D6FCE0093A}"/>
              </a:ext>
              <a:ext uri="{C183D7F6-B498-43B3-948B-1728B52AA6E4}">
                <adec:decorative xmlns:adec="http://schemas.microsoft.com/office/drawing/2017/decorative" val="1"/>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B784809-51BF-68EF-D812-21EE1899FE6C}"/>
              </a:ext>
            </a:extLst>
          </p:cNvPr>
          <p:cNvSpPr txBox="1"/>
          <p:nvPr/>
        </p:nvSpPr>
        <p:spPr>
          <a:xfrm>
            <a:off x="2500" y="900961"/>
            <a:ext cx="12189500" cy="6555641"/>
          </a:xfrm>
          <a:prstGeom prst="rect">
            <a:avLst/>
          </a:prstGeom>
          <a:noFill/>
        </p:spPr>
        <p:txBody>
          <a:bodyPr wrap="square">
            <a:spAutoFit/>
          </a:bodyPr>
          <a:lstStyle/>
          <a:p>
            <a:r>
              <a:rPr lang="en-US" sz="2800" b="1" dirty="0">
                <a:cs typeface="Times New Roman" panose="02020603050405020304" pitchFamily="18" charset="0"/>
              </a:rPr>
              <a:t>Recruitment</a:t>
            </a:r>
            <a:br>
              <a:rPr lang="en-US" sz="2800" dirty="0">
                <a:cs typeface="Times New Roman" panose="02020603050405020304" pitchFamily="18" charset="0"/>
              </a:rPr>
            </a:br>
            <a:r>
              <a:rPr lang="en-US" sz="2400" dirty="0">
                <a:cs typeface="Times New Roman" panose="02020603050405020304" pitchFamily="18" charset="0"/>
              </a:rPr>
              <a:t>       Joint efforts at college fairs, high school visits, Dallas College math course visits, </a:t>
            </a:r>
            <a:br>
              <a:rPr lang="en-US" sz="2400" dirty="0">
                <a:cs typeface="Times New Roman" panose="02020603050405020304" pitchFamily="18" charset="0"/>
              </a:rPr>
            </a:br>
            <a:r>
              <a:rPr lang="en-US" sz="2400" dirty="0">
                <a:cs typeface="Times New Roman" panose="02020603050405020304" pitchFamily="18" charset="0"/>
              </a:rPr>
              <a:t>       informational sessions, campus visits/tours</a:t>
            </a:r>
            <a:br>
              <a:rPr lang="en-US" sz="2400" dirty="0">
                <a:cs typeface="Times New Roman" panose="02020603050405020304" pitchFamily="18" charset="0"/>
              </a:rPr>
            </a:br>
            <a:endParaRPr lang="en-US" sz="2800" dirty="0">
              <a:cs typeface="Times New Roman" panose="02020603050405020304" pitchFamily="18" charset="0"/>
            </a:endParaRPr>
          </a:p>
          <a:p>
            <a:r>
              <a:rPr lang="en-US" sz="2800" b="1" dirty="0">
                <a:cs typeface="Times New Roman" panose="02020603050405020304" pitchFamily="18" charset="0"/>
              </a:rPr>
              <a:t>Logistics</a:t>
            </a:r>
          </a:p>
          <a:p>
            <a:r>
              <a:rPr lang="en-US" sz="2400" dirty="0">
                <a:cs typeface="Times New Roman" panose="02020603050405020304" pitchFamily="18" charset="0"/>
              </a:rPr>
              <a:t>       MOU agreement addressing items such as enrollment, financial aid, reverse transfer and </a:t>
            </a:r>
            <a:br>
              <a:rPr lang="en-US" sz="2400" dirty="0">
                <a:cs typeface="Times New Roman" panose="02020603050405020304" pitchFamily="18" charset="0"/>
              </a:rPr>
            </a:br>
            <a:r>
              <a:rPr lang="en-US" sz="2400" dirty="0">
                <a:cs typeface="Times New Roman" panose="02020603050405020304" pitchFamily="18" charset="0"/>
              </a:rPr>
              <a:t>       marketing signed by both institutions </a:t>
            </a:r>
          </a:p>
          <a:p>
            <a:r>
              <a:rPr lang="en-US" sz="2400" dirty="0">
                <a:cs typeface="Times New Roman" panose="02020603050405020304" pitchFamily="18" charset="0"/>
              </a:rPr>
              <a:t>       Designated classroom and office space at Dallas College campus for TAMU courses, faculty </a:t>
            </a:r>
            <a:br>
              <a:rPr lang="en-US" sz="2400" dirty="0">
                <a:cs typeface="Times New Roman" panose="02020603050405020304" pitchFamily="18" charset="0"/>
              </a:rPr>
            </a:br>
            <a:r>
              <a:rPr lang="en-US" sz="2400" dirty="0">
                <a:cs typeface="Times New Roman" panose="02020603050405020304" pitchFamily="18" charset="0"/>
              </a:rPr>
              <a:t>       and staff </a:t>
            </a:r>
          </a:p>
          <a:p>
            <a:endParaRPr lang="en-US" sz="2800" dirty="0">
              <a:cs typeface="Times New Roman" panose="02020603050405020304" pitchFamily="18" charset="0"/>
            </a:endParaRPr>
          </a:p>
          <a:p>
            <a:r>
              <a:rPr lang="en-US" sz="2800" b="1" dirty="0">
                <a:cs typeface="Times New Roman" panose="02020603050405020304" pitchFamily="18" charset="0"/>
              </a:rPr>
              <a:t>Marketing</a:t>
            </a:r>
            <a:br>
              <a:rPr lang="en-US" sz="2800" b="1" dirty="0">
                <a:cs typeface="Times New Roman" panose="02020603050405020304" pitchFamily="18" charset="0"/>
              </a:rPr>
            </a:br>
            <a:r>
              <a:rPr lang="en-US" sz="2400" b="1" dirty="0">
                <a:cs typeface="Times New Roman" panose="02020603050405020304" pitchFamily="18" charset="0"/>
              </a:rPr>
              <a:t>       </a:t>
            </a:r>
            <a:r>
              <a:rPr lang="en-US" sz="2400" dirty="0">
                <a:cs typeface="Times New Roman" panose="02020603050405020304" pitchFamily="18" charset="0"/>
              </a:rPr>
              <a:t>Engineering Academies dedicated marketing budget for all partners  </a:t>
            </a:r>
          </a:p>
          <a:p>
            <a:r>
              <a:rPr lang="en-US" sz="2400" b="1" dirty="0">
                <a:cs typeface="Times New Roman" panose="02020603050405020304" pitchFamily="18" charset="0"/>
              </a:rPr>
              <a:t>       </a:t>
            </a:r>
            <a:r>
              <a:rPr lang="en-US" sz="2400" dirty="0">
                <a:cs typeface="Times New Roman" panose="02020603050405020304" pitchFamily="18" charset="0"/>
              </a:rPr>
              <a:t>Dallas College Marketing Office - social media and advertisement campaigns to help increase </a:t>
            </a:r>
            <a:br>
              <a:rPr lang="en-US" sz="2400" dirty="0">
                <a:cs typeface="Times New Roman" panose="02020603050405020304" pitchFamily="18" charset="0"/>
              </a:rPr>
            </a:br>
            <a:r>
              <a:rPr lang="en-US" sz="2400" dirty="0">
                <a:cs typeface="Times New Roman" panose="02020603050405020304" pitchFamily="18" charset="0"/>
              </a:rPr>
              <a:t>       recognition and enrollment</a:t>
            </a:r>
          </a:p>
          <a:p>
            <a:endParaRPr lang="en-US" sz="2800" b="1"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4665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The Dallas College Academy</a:t>
            </a:r>
          </a:p>
        </p:txBody>
      </p:sp>
      <p:sp>
        <p:nvSpPr>
          <p:cNvPr id="4" name="TextBox 3">
            <a:extLst>
              <a:ext uri="{FF2B5EF4-FFF2-40B4-BE49-F238E27FC236}">
                <a16:creationId xmlns:a16="http://schemas.microsoft.com/office/drawing/2014/main" id="{DB195419-6B34-430C-75E8-54D6FCE0093A}"/>
              </a:ext>
              <a:ext uri="{C183D7F6-B498-43B3-948B-1728B52AA6E4}">
                <adec:decorative xmlns:adec="http://schemas.microsoft.com/office/drawing/2017/decorative" val="1"/>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544BCBD-0FFE-B858-9F2D-C379FE2F820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73138" y="859313"/>
            <a:ext cx="10845724" cy="5139373"/>
          </a:xfrm>
          <a:prstGeom prst="rect">
            <a:avLst/>
          </a:prstGeom>
        </p:spPr>
      </p:pic>
    </p:spTree>
    <p:extLst>
      <p:ext uri="{BB962C8B-B14F-4D97-AF65-F5344CB8AC3E}">
        <p14:creationId xmlns:p14="http://schemas.microsoft.com/office/powerpoint/2010/main" val="1985289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The Dallas College Academy</a:t>
            </a:r>
          </a:p>
        </p:txBody>
      </p:sp>
      <p:sp>
        <p:nvSpPr>
          <p:cNvPr id="4" name="TextBox 3" descr="Demographics of students in Dallas College Engineering Academy">
            <a:extLst>
              <a:ext uri="{FF2B5EF4-FFF2-40B4-BE49-F238E27FC236}">
                <a16:creationId xmlns:a16="http://schemas.microsoft.com/office/drawing/2014/main" id="{DB195419-6B34-430C-75E8-54D6FCE0093A}"/>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p of Dallas and Dallas College locations. The Academy is housed on the El Centro campus.">
            <a:extLst>
              <a:ext uri="{FF2B5EF4-FFF2-40B4-BE49-F238E27FC236}">
                <a16:creationId xmlns:a16="http://schemas.microsoft.com/office/drawing/2014/main" id="{4CE0DDBF-62F1-B97F-49C1-5FBF61206665}"/>
              </a:ext>
            </a:extLst>
          </p:cNvPr>
          <p:cNvPicPr>
            <a:picLocks noChangeAspect="1"/>
          </p:cNvPicPr>
          <p:nvPr/>
        </p:nvPicPr>
        <p:blipFill>
          <a:blip r:embed="rId2"/>
          <a:stretch>
            <a:fillRect/>
          </a:stretch>
        </p:blipFill>
        <p:spPr>
          <a:xfrm>
            <a:off x="7931008" y="1828661"/>
            <a:ext cx="3188484" cy="3200677"/>
          </a:xfrm>
          <a:prstGeom prst="rect">
            <a:avLst/>
          </a:prstGeom>
        </p:spPr>
      </p:pic>
      <p:graphicFrame>
        <p:nvGraphicFramePr>
          <p:cNvPr id="6" name="Content Placeholder 14">
            <a:extLst>
              <a:ext uri="{FF2B5EF4-FFF2-40B4-BE49-F238E27FC236}">
                <a16:creationId xmlns:a16="http://schemas.microsoft.com/office/drawing/2014/main" id="{85EC13D0-8644-3EA5-08CB-69BFC143A2CF}"/>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711645181"/>
              </p:ext>
            </p:extLst>
          </p:nvPr>
        </p:nvGraphicFramePr>
        <p:xfrm>
          <a:off x="224853" y="1035872"/>
          <a:ext cx="5871148" cy="50804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25978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The Dallas College Academy</a:t>
            </a:r>
          </a:p>
        </p:txBody>
      </p:sp>
      <p:sp>
        <p:nvSpPr>
          <p:cNvPr id="4" name="TextBox 3">
            <a:extLst>
              <a:ext uri="{FF2B5EF4-FFF2-40B4-BE49-F238E27FC236}">
                <a16:creationId xmlns:a16="http://schemas.microsoft.com/office/drawing/2014/main" id="{DB195419-6B34-430C-75E8-54D6FCE0093A}"/>
              </a:ext>
              <a:ext uri="{C183D7F6-B498-43B3-948B-1728B52AA6E4}">
                <adec:decorative xmlns:adec="http://schemas.microsoft.com/office/drawing/2017/decorative" val="1"/>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Major placement breakdown">
            <a:extLst>
              <a:ext uri="{FF2B5EF4-FFF2-40B4-BE49-F238E27FC236}">
                <a16:creationId xmlns:a16="http://schemas.microsoft.com/office/drawing/2014/main" id="{4198D75A-392B-BCD5-7C13-497A9CE320C1}"/>
              </a:ext>
            </a:extLst>
          </p:cNvPr>
          <p:cNvPicPr>
            <a:picLocks noChangeAspect="1"/>
          </p:cNvPicPr>
          <p:nvPr/>
        </p:nvPicPr>
        <p:blipFill>
          <a:blip r:embed="rId2"/>
          <a:stretch>
            <a:fillRect/>
          </a:stretch>
        </p:blipFill>
        <p:spPr>
          <a:xfrm>
            <a:off x="4558126" y="1264483"/>
            <a:ext cx="8443343" cy="4907705"/>
          </a:xfrm>
          <a:prstGeom prst="rect">
            <a:avLst/>
          </a:prstGeom>
        </p:spPr>
      </p:pic>
      <p:sp>
        <p:nvSpPr>
          <p:cNvPr id="6" name="TextBox 5">
            <a:extLst>
              <a:ext uri="{FF2B5EF4-FFF2-40B4-BE49-F238E27FC236}">
                <a16:creationId xmlns:a16="http://schemas.microsoft.com/office/drawing/2014/main" id="{D2B3A4D1-22ED-AAC8-0F22-510E2E994D22}"/>
              </a:ext>
            </a:extLst>
          </p:cNvPr>
          <p:cNvSpPr txBox="1"/>
          <p:nvPr/>
        </p:nvSpPr>
        <p:spPr>
          <a:xfrm>
            <a:off x="104931" y="1443841"/>
            <a:ext cx="6187189" cy="3539430"/>
          </a:xfrm>
          <a:prstGeom prst="rect">
            <a:avLst/>
          </a:prstGeom>
          <a:noFill/>
        </p:spPr>
        <p:txBody>
          <a:bodyPr wrap="square">
            <a:spAutoFit/>
          </a:bodyPr>
          <a:lstStyle/>
          <a:p>
            <a:r>
              <a:rPr lang="en-US" sz="2800" dirty="0">
                <a:cs typeface="Times New Roman" panose="02020603050405020304" pitchFamily="18" charset="0"/>
              </a:rPr>
              <a:t>90% retention rate between fall 2022 and spring 2023 </a:t>
            </a:r>
            <a:br>
              <a:rPr lang="en-US" sz="2800" dirty="0">
                <a:cs typeface="Times New Roman" panose="02020603050405020304" pitchFamily="18" charset="0"/>
              </a:rPr>
            </a:br>
            <a:endParaRPr lang="en-US" sz="2800" dirty="0">
              <a:cs typeface="Times New Roman" panose="02020603050405020304" pitchFamily="18" charset="0"/>
            </a:endParaRPr>
          </a:p>
          <a:p>
            <a:r>
              <a:rPr lang="en-US" sz="2800" dirty="0">
                <a:cs typeface="Times New Roman" panose="02020603050405020304" pitchFamily="18" charset="0"/>
              </a:rPr>
              <a:t>88% of students in Dallas Engineering Academy received their 1st choice major</a:t>
            </a:r>
            <a:br>
              <a:rPr lang="en-US" sz="2800" dirty="0">
                <a:cs typeface="Times New Roman" panose="02020603050405020304" pitchFamily="18" charset="0"/>
              </a:rPr>
            </a:br>
            <a:endParaRPr lang="en-US" sz="2800" dirty="0">
              <a:cs typeface="Times New Roman" panose="02020603050405020304" pitchFamily="18" charset="0"/>
            </a:endParaRPr>
          </a:p>
          <a:p>
            <a:r>
              <a:rPr lang="en-US" sz="2800" dirty="0">
                <a:cs typeface="Times New Roman" panose="02020603050405020304" pitchFamily="18" charset="0"/>
              </a:rPr>
              <a:t>70% of engineering academy students (all locations) received their 1st choice major  </a:t>
            </a:r>
          </a:p>
        </p:txBody>
      </p:sp>
    </p:spTree>
    <p:extLst>
      <p:ext uri="{BB962C8B-B14F-4D97-AF65-F5344CB8AC3E}">
        <p14:creationId xmlns:p14="http://schemas.microsoft.com/office/powerpoint/2010/main" val="2024725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C45AC87-1D03-4452-BBE4-712E10796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3A66E38-056D-4A0A-BF1D-682AB0529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0500" y="6"/>
            <a:ext cx="31114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7D0A197-F7EC-4629-86FB-48D5D3B82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835780"/>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7251444-A29D-44A8-9E2E-263F0C215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26042" y="9496"/>
            <a:ext cx="11765956" cy="2826288"/>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F3D07E5-3401-B0D8-1D7A-A0C658A0E50B}"/>
              </a:ext>
            </a:extLst>
          </p:cNvPr>
          <p:cNvSpPr txBox="1"/>
          <p:nvPr/>
        </p:nvSpPr>
        <p:spPr>
          <a:xfrm>
            <a:off x="426040" y="488826"/>
            <a:ext cx="11339918" cy="1047132"/>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000" kern="1200" dirty="0">
                <a:solidFill>
                  <a:srgbClr val="FFFFFF"/>
                </a:solidFill>
                <a:latin typeface="+mj-lt"/>
                <a:ea typeface="+mj-ea"/>
                <a:cs typeface="+mj-cs"/>
              </a:rPr>
              <a:t>Promoting </a:t>
            </a:r>
            <a:r>
              <a:rPr lang="en-US" sz="4000" dirty="0">
                <a:solidFill>
                  <a:srgbClr val="FFFFFF"/>
                </a:solidFill>
                <a:latin typeface="+mj-lt"/>
                <a:ea typeface="+mj-ea"/>
                <a:cs typeface="+mj-cs"/>
              </a:rPr>
              <a:t>Environmental</a:t>
            </a:r>
            <a:r>
              <a:rPr lang="en-US" sz="4000" kern="1200" dirty="0">
                <a:solidFill>
                  <a:srgbClr val="FFFFFF"/>
                </a:solidFill>
                <a:latin typeface="+mj-lt"/>
                <a:ea typeface="+mj-ea"/>
                <a:cs typeface="+mj-cs"/>
              </a:rPr>
              <a:t> Capital: </a:t>
            </a:r>
          </a:p>
        </p:txBody>
      </p:sp>
      <p:pic>
        <p:nvPicPr>
          <p:cNvPr id="5" name="Picture 4" descr="Text, logo&#10;&#10;Description automatically generated">
            <a:extLst>
              <a:ext uri="{FF2B5EF4-FFF2-40B4-BE49-F238E27FC236}">
                <a16:creationId xmlns:a16="http://schemas.microsoft.com/office/drawing/2014/main" id="{C4BE8EB3-AB1A-5730-3198-8B8C875FCB59}"/>
              </a:ext>
            </a:extLst>
          </p:cNvPr>
          <p:cNvPicPr>
            <a:picLocks noChangeAspect="1"/>
          </p:cNvPicPr>
          <p:nvPr/>
        </p:nvPicPr>
        <p:blipFill rotWithShape="1">
          <a:blip r:embed="rId2">
            <a:extLst>
              <a:ext uri="{28A0092B-C50C-407E-A947-70E740481C1C}">
                <a14:useLocalDpi xmlns:a14="http://schemas.microsoft.com/office/drawing/2010/main" val="0"/>
              </a:ext>
            </a:extLst>
          </a:blip>
          <a:srcRect l="10626" r="9296" b="2"/>
          <a:stretch/>
        </p:blipFill>
        <p:spPr>
          <a:xfrm>
            <a:off x="1826653"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15" name="Picture 14">
            <a:extLst>
              <a:ext uri="{FF2B5EF4-FFF2-40B4-BE49-F238E27FC236}">
                <a16:creationId xmlns:a16="http://schemas.microsoft.com/office/drawing/2014/main" id="{80E39DB7-51E4-B6F0-E167-78D33A2FCC43}"/>
              </a:ext>
              <a:ext uri="{C183D7F6-B498-43B3-948B-1728B52AA6E4}">
                <adec:decorative xmlns:adec="http://schemas.microsoft.com/office/drawing/2017/decorative" val="1"/>
              </a:ext>
            </a:extLst>
          </p:cNvPr>
          <p:cNvPicPr>
            <a:picLocks noChangeAspect="1"/>
          </p:cNvPicPr>
          <p:nvPr/>
        </p:nvPicPr>
        <p:blipFill rotWithShape="1">
          <a:blip r:embed="rId3"/>
          <a:srcRect r="-4" b="22997"/>
          <a:stretch/>
        </p:blipFill>
        <p:spPr>
          <a:xfrm>
            <a:off x="4813890"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7" name="Picture 6" descr="Logo&#10;&#10;Description automatically generated">
            <a:extLst>
              <a:ext uri="{FF2B5EF4-FFF2-40B4-BE49-F238E27FC236}">
                <a16:creationId xmlns:a16="http://schemas.microsoft.com/office/drawing/2014/main" id="{08ED7325-E665-FBC2-A967-831167F6A84D}"/>
              </a:ext>
            </a:extLst>
          </p:cNvPr>
          <p:cNvPicPr>
            <a:picLocks noChangeAspect="1"/>
          </p:cNvPicPr>
          <p:nvPr/>
        </p:nvPicPr>
        <p:blipFill rotWithShape="1">
          <a:blip r:embed="rId4">
            <a:extLst>
              <a:ext uri="{28A0092B-C50C-407E-A947-70E740481C1C}">
                <a14:useLocalDpi xmlns:a14="http://schemas.microsoft.com/office/drawing/2010/main" val="0"/>
              </a:ext>
            </a:extLst>
          </a:blip>
          <a:srcRect t="20473" r="2" b="2575"/>
          <a:stretch/>
        </p:blipFill>
        <p:spPr>
          <a:xfrm>
            <a:off x="7801127"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sp>
        <p:nvSpPr>
          <p:cNvPr id="11" name="TextBox 10">
            <a:extLst>
              <a:ext uri="{FF2B5EF4-FFF2-40B4-BE49-F238E27FC236}">
                <a16:creationId xmlns:a16="http://schemas.microsoft.com/office/drawing/2014/main" id="{652E840D-99E5-154A-22FC-1DDF6447EFC2}"/>
              </a:ext>
            </a:extLst>
          </p:cNvPr>
          <p:cNvSpPr txBox="1"/>
          <p:nvPr/>
        </p:nvSpPr>
        <p:spPr>
          <a:xfrm>
            <a:off x="854439" y="4786743"/>
            <a:ext cx="10433154" cy="2061761"/>
          </a:xfrm>
          <a:prstGeom prst="rect">
            <a:avLst/>
          </a:prstGeom>
        </p:spPr>
        <p:txBody>
          <a:bodyPr vert="horz" lIns="91440" tIns="45720" rIns="91440" bIns="45720" rtlCol="0">
            <a:noAutofit/>
          </a:bodyPr>
          <a:lstStyle/>
          <a:p>
            <a:pPr algn="ctr">
              <a:lnSpc>
                <a:spcPct val="90000"/>
              </a:lnSpc>
              <a:spcAft>
                <a:spcPts val="600"/>
              </a:spcAft>
            </a:pPr>
            <a:r>
              <a:rPr lang="en-US" sz="3500" b="1" dirty="0">
                <a:latin typeface="Times New Roman" panose="02020603050405020304" pitchFamily="18" charset="0"/>
                <a:ea typeface="Calibri" panose="020F0502020204030204" pitchFamily="34" charset="0"/>
              </a:rPr>
              <a:t>“…</a:t>
            </a:r>
            <a:r>
              <a:rPr lang="en-US" sz="3500" b="1" dirty="0">
                <a:effectLst/>
                <a:latin typeface="Times New Roman" panose="02020603050405020304" pitchFamily="18" charset="0"/>
                <a:ea typeface="Calibri" panose="020F0502020204030204" pitchFamily="34" charset="0"/>
              </a:rPr>
              <a:t>the motivation, self-confidence, and awareness of one’s values, and the practical wisdom and ability to put one’s civics and ecological literacy into action” (Berkowitz et al., 2005, p. 228)</a:t>
            </a:r>
            <a:endParaRPr lang="en-US" sz="3500" dirty="0"/>
          </a:p>
        </p:txBody>
      </p:sp>
      <p:sp>
        <p:nvSpPr>
          <p:cNvPr id="2" name="Title 1">
            <a:extLst>
              <a:ext uri="{FF2B5EF4-FFF2-40B4-BE49-F238E27FC236}">
                <a16:creationId xmlns:a16="http://schemas.microsoft.com/office/drawing/2014/main" id="{753373CD-3DA6-1454-74F0-31B594369E0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Promoting Environmental Capital</a:t>
            </a:r>
          </a:p>
        </p:txBody>
      </p:sp>
    </p:spTree>
    <p:extLst>
      <p:ext uri="{BB962C8B-B14F-4D97-AF65-F5344CB8AC3E}">
        <p14:creationId xmlns:p14="http://schemas.microsoft.com/office/powerpoint/2010/main" val="2500602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dirty="0"/>
              <a:t>Overview: ENGL 2311 Technical Writing </a:t>
            </a:r>
          </a:p>
        </p:txBody>
      </p:sp>
      <p:sp>
        <p:nvSpPr>
          <p:cNvPr id="4" name="TextBox 3">
            <a:extLst>
              <a:ext uri="{FF2B5EF4-FFF2-40B4-BE49-F238E27FC236}">
                <a16:creationId xmlns:a16="http://schemas.microsoft.com/office/drawing/2014/main" id="{DB195419-6B34-430C-75E8-54D6FCE0093A}"/>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r>
              <a:rPr lang="en-US" sz="2700" dirty="0">
                <a:effectLst/>
              </a:rPr>
              <a:t>The course is only open to Dallas College students enrolled in the Engineering Academy. Paul is the gate keeper to course </a:t>
            </a:r>
            <a:br>
              <a:rPr lang="en-US" sz="2700" dirty="0">
                <a:effectLst/>
              </a:rPr>
            </a:br>
            <a:r>
              <a:rPr lang="en-US" sz="2700" dirty="0">
                <a:effectLst/>
              </a:rPr>
              <a:t>enrollment, and I work with Rebecca </a:t>
            </a:r>
            <a:r>
              <a:rPr lang="en-US" sz="2700" dirty="0" err="1">
                <a:effectLst/>
              </a:rPr>
              <a:t>Suratt</a:t>
            </a:r>
            <a:r>
              <a:rPr lang="en-US" sz="2700" dirty="0">
                <a:effectLst/>
              </a:rPr>
              <a:t> (program specialist, recruiter, advisor) when students are struggling academically.</a:t>
            </a:r>
            <a:br>
              <a:rPr lang="en-US" sz="2700" dirty="0">
                <a:effectLst/>
              </a:rPr>
            </a:br>
            <a:endParaRPr lang="en-US" sz="2700" dirty="0">
              <a:effectLst/>
            </a:endParaRPr>
          </a:p>
          <a:p>
            <a:pPr marL="114300">
              <a:lnSpc>
                <a:spcPct val="90000"/>
              </a:lnSpc>
              <a:spcAft>
                <a:spcPts val="600"/>
              </a:spcAft>
            </a:pPr>
            <a:r>
              <a:rPr lang="en-US" sz="2700" dirty="0">
                <a:effectLst/>
              </a:rPr>
              <a:t>I collaborated with Texas A&amp;M technical writing professors and modeled the course after their courses, but I modified </a:t>
            </a:r>
            <a:r>
              <a:rPr lang="en-US" sz="2700" dirty="0"/>
              <a:t>this one</a:t>
            </a:r>
            <a:r>
              <a:rPr lang="en-US" sz="2700" dirty="0">
                <a:effectLst/>
              </a:rPr>
              <a:t> specifically for engineers.</a:t>
            </a:r>
            <a:br>
              <a:rPr lang="en-US" sz="2700" dirty="0">
                <a:effectLst/>
              </a:rPr>
            </a:br>
            <a:endParaRPr lang="en-US" sz="2700" dirty="0">
              <a:effectLst/>
            </a:endParaRPr>
          </a:p>
          <a:p>
            <a:pPr marL="114300">
              <a:lnSpc>
                <a:spcPct val="90000"/>
              </a:lnSpc>
              <a:spcAft>
                <a:spcPts val="600"/>
              </a:spcAft>
            </a:pPr>
            <a:r>
              <a:rPr lang="en-US" sz="2700" dirty="0"/>
              <a:t>I contacted three engineers in the DFW area, told them about the program and the course, and they helped me create two assignments for this course that promote environmental capital while meeting the requirements Texas A&amp;M expects of students who take technical writing on their main campus.</a:t>
            </a:r>
            <a:endParaRPr lang="en-US" sz="2700" dirty="0">
              <a:effectLst/>
            </a:endParaRPr>
          </a:p>
        </p:txBody>
      </p:sp>
      <p:pic>
        <p:nvPicPr>
          <p:cNvPr id="6" name="Picture 5" descr="Text, logo&#10;&#10;Description automatically generated">
            <a:extLst>
              <a:ext uri="{FF2B5EF4-FFF2-40B4-BE49-F238E27FC236}">
                <a16:creationId xmlns:a16="http://schemas.microsoft.com/office/drawing/2014/main" id="{BFF4F580-B6EA-A3FB-6248-7952324AE4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9521" y="759552"/>
            <a:ext cx="2759942" cy="2210153"/>
          </a:xfrm>
          <a:prstGeom prst="rect">
            <a:avLst/>
          </a:prstGeom>
        </p:spPr>
      </p:pic>
      <p:pic>
        <p:nvPicPr>
          <p:cNvPr id="5" name="Picture 4" descr="Logo&#10;&#10;Description automatically generated">
            <a:extLst>
              <a:ext uri="{FF2B5EF4-FFF2-40B4-BE49-F238E27FC236}">
                <a16:creationId xmlns:a16="http://schemas.microsoft.com/office/drawing/2014/main" id="{9FC92EF9-B034-9EC6-390A-547168007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6362" y="3718336"/>
            <a:ext cx="1726260" cy="2243263"/>
          </a:xfrm>
          <a:prstGeom prst="rect">
            <a:avLst/>
          </a:prstGeom>
        </p:spPr>
      </p:pic>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077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Course Projects</a:t>
            </a:r>
            <a:endParaRPr lang="en-US" sz="4000" dirty="0"/>
          </a:p>
        </p:txBody>
      </p:sp>
      <p:sp>
        <p:nvSpPr>
          <p:cNvPr id="4" name="TextBox 3">
            <a:extLst>
              <a:ext uri="{FF2B5EF4-FFF2-40B4-BE49-F238E27FC236}">
                <a16:creationId xmlns:a16="http://schemas.microsoft.com/office/drawing/2014/main" id="{DB195419-6B34-430C-75E8-54D6FCE0093A}"/>
              </a:ext>
              <a:ext uri="{C183D7F6-B498-43B3-948B-1728B52AA6E4}">
                <adec:decorative xmlns:adec="http://schemas.microsoft.com/office/drawing/2017/decorative" val="1"/>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pic>
        <p:nvPicPr>
          <p:cNvPr id="6" name="Picture 5" descr="Text, logo&#10;&#10;Description automatically generated">
            <a:extLst>
              <a:ext uri="{FF2B5EF4-FFF2-40B4-BE49-F238E27FC236}">
                <a16:creationId xmlns:a16="http://schemas.microsoft.com/office/drawing/2014/main" id="{BFF4F580-B6EA-A3FB-6248-7952324AE4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9519" y="820632"/>
            <a:ext cx="2759942" cy="2210153"/>
          </a:xfrm>
          <a:prstGeom prst="rect">
            <a:avLst/>
          </a:prstGeom>
        </p:spPr>
      </p:pic>
      <p:pic>
        <p:nvPicPr>
          <p:cNvPr id="5" name="Picture 4" descr="Logo&#10;&#10;Description automatically generated">
            <a:extLst>
              <a:ext uri="{FF2B5EF4-FFF2-40B4-BE49-F238E27FC236}">
                <a16:creationId xmlns:a16="http://schemas.microsoft.com/office/drawing/2014/main" id="{9FC92EF9-B034-9EC6-390A-547168007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6362" y="3718336"/>
            <a:ext cx="1726260" cy="2243263"/>
          </a:xfrm>
          <a:prstGeom prst="rect">
            <a:avLst/>
          </a:prstGeom>
        </p:spPr>
      </p:pic>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BA9BB6C-2093-5A02-1B44-76DF4B2C74AC}"/>
              </a:ext>
            </a:extLst>
          </p:cNvPr>
          <p:cNvSpPr txBox="1"/>
          <p:nvPr/>
        </p:nvSpPr>
        <p:spPr>
          <a:xfrm>
            <a:off x="-4" y="856116"/>
            <a:ext cx="10046985" cy="5509200"/>
          </a:xfrm>
          <a:prstGeom prst="rect">
            <a:avLst/>
          </a:prstGeom>
          <a:noFill/>
        </p:spPr>
        <p:txBody>
          <a:bodyPr wrap="square">
            <a:spAutoFit/>
          </a:bodyPr>
          <a:lstStyle/>
          <a:p>
            <a:r>
              <a:rPr lang="en-US" sz="3200" dirty="0"/>
              <a:t>Ethics Paper Assignment </a:t>
            </a:r>
            <a:br>
              <a:rPr lang="en-US" dirty="0"/>
            </a:br>
            <a:r>
              <a:rPr lang="en-US" dirty="0"/>
              <a:t>	</a:t>
            </a:r>
            <a:r>
              <a:rPr lang="en-US" sz="2700" dirty="0"/>
              <a:t>The Engineer’s Code of Ethics encourages engineers to adhere 	to the principles of sustainable development in order to protect 	the environment and future generations. Address an ethical 	dilemma in engineering impacting the environment and make a 	case that your ethical decision is the right decision.</a:t>
            </a:r>
          </a:p>
          <a:p>
            <a:endParaRPr lang="en-US" dirty="0"/>
          </a:p>
          <a:p>
            <a:r>
              <a:rPr lang="en-US" sz="3200" dirty="0"/>
              <a:t>Example Projects</a:t>
            </a:r>
            <a:br>
              <a:rPr lang="en-US" dirty="0"/>
            </a:br>
            <a:r>
              <a:rPr lang="en-US" dirty="0"/>
              <a:t>	</a:t>
            </a:r>
            <a:r>
              <a:rPr lang="en-US" sz="2700" dirty="0"/>
              <a:t>The ethics of John Deere’s decision to make themselves the only 	people able to modify/work on the software installed on their 	tractors or your warranty is voided.</a:t>
            </a:r>
            <a:br>
              <a:rPr lang="en-US" sz="2700" dirty="0"/>
            </a:br>
            <a:r>
              <a:rPr lang="en-US" sz="2700" dirty="0"/>
              <a:t>	The ethics of geoengineering (deliberate manipulation of 	climate system) to counteract global climate change.</a:t>
            </a:r>
          </a:p>
        </p:txBody>
      </p:sp>
    </p:spTree>
    <p:extLst>
      <p:ext uri="{BB962C8B-B14F-4D97-AF65-F5344CB8AC3E}">
        <p14:creationId xmlns:p14="http://schemas.microsoft.com/office/powerpoint/2010/main" val="4014248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a:xfrm>
            <a:off x="0" y="1620"/>
            <a:ext cx="12192000" cy="757932"/>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Course Projects Continued</a:t>
            </a:r>
            <a:endParaRPr lang="en-US" sz="4000" dirty="0"/>
          </a:p>
        </p:txBody>
      </p:sp>
      <p:sp>
        <p:nvSpPr>
          <p:cNvPr id="4" name="TextBox 3">
            <a:extLst>
              <a:ext uri="{FF2B5EF4-FFF2-40B4-BE49-F238E27FC236}">
                <a16:creationId xmlns:a16="http://schemas.microsoft.com/office/drawing/2014/main" id="{DB195419-6B34-430C-75E8-54D6FCE0093A}"/>
              </a:ext>
              <a:ext uri="{C183D7F6-B498-43B3-948B-1728B52AA6E4}">
                <adec:decorative xmlns:adec="http://schemas.microsoft.com/office/drawing/2017/decorative" val="1"/>
              </a:ext>
            </a:extLst>
          </p:cNvPr>
          <p:cNvSpPr txBox="1"/>
          <p:nvPr/>
        </p:nvSpPr>
        <p:spPr>
          <a:xfrm>
            <a:off x="-2" y="1036300"/>
            <a:ext cx="10046985" cy="5364072"/>
          </a:xfrm>
          <a:prstGeom prst="rect">
            <a:avLst/>
          </a:prstGeom>
        </p:spPr>
        <p:txBody>
          <a:bodyPr vert="horz" lIns="91440" tIns="45720" rIns="91440" bIns="45720" rtlCol="0">
            <a:noAutofit/>
          </a:bodyPr>
          <a:lstStyle/>
          <a:p>
            <a:pPr marL="114300">
              <a:lnSpc>
                <a:spcPct val="90000"/>
              </a:lnSpc>
              <a:spcAft>
                <a:spcPts val="600"/>
              </a:spcAft>
            </a:pPr>
            <a:endParaRPr lang="en-US" sz="2700" dirty="0">
              <a:effectLst/>
            </a:endParaRPr>
          </a:p>
        </p:txBody>
      </p:sp>
      <p:pic>
        <p:nvPicPr>
          <p:cNvPr id="6" name="Picture 5" descr="Text, logo&#10;&#10;Description automatically generated">
            <a:extLst>
              <a:ext uri="{FF2B5EF4-FFF2-40B4-BE49-F238E27FC236}">
                <a16:creationId xmlns:a16="http://schemas.microsoft.com/office/drawing/2014/main" id="{BFF4F580-B6EA-A3FB-6248-7952324AE4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9521" y="759552"/>
            <a:ext cx="2759942" cy="2210153"/>
          </a:xfrm>
          <a:prstGeom prst="rect">
            <a:avLst/>
          </a:prstGeom>
        </p:spPr>
      </p:pic>
      <p:pic>
        <p:nvPicPr>
          <p:cNvPr id="5" name="Picture 4" descr="Logo&#10;&#10;Description automatically generated">
            <a:extLst>
              <a:ext uri="{FF2B5EF4-FFF2-40B4-BE49-F238E27FC236}">
                <a16:creationId xmlns:a16="http://schemas.microsoft.com/office/drawing/2014/main" id="{9FC92EF9-B034-9EC6-390A-547168007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6362" y="3718336"/>
            <a:ext cx="1726260" cy="2243263"/>
          </a:xfrm>
          <a:prstGeom prst="rect">
            <a:avLst/>
          </a:prstGeom>
        </p:spPr>
      </p:pic>
      <p:sp>
        <p:nvSpPr>
          <p:cNvPr id="44" name="Rectangle 3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B9708DF-A546-9822-805C-89333A2E9CE6}"/>
              </a:ext>
            </a:extLst>
          </p:cNvPr>
          <p:cNvSpPr txBox="1"/>
          <p:nvPr/>
        </p:nvSpPr>
        <p:spPr>
          <a:xfrm>
            <a:off x="0" y="1035872"/>
            <a:ext cx="10046983" cy="4678204"/>
          </a:xfrm>
          <a:prstGeom prst="rect">
            <a:avLst/>
          </a:prstGeom>
          <a:noFill/>
        </p:spPr>
        <p:txBody>
          <a:bodyPr wrap="square">
            <a:spAutoFit/>
          </a:bodyPr>
          <a:lstStyle/>
          <a:p>
            <a:r>
              <a:rPr lang="en-US" sz="3200" dirty="0"/>
              <a:t>Collaborative Report Assignment </a:t>
            </a:r>
            <a:br>
              <a:rPr lang="en-US" dirty="0"/>
            </a:br>
            <a:r>
              <a:rPr lang="en-US" sz="2700" dirty="0"/>
              <a:t>Your group needs to research a recent engineering development from the list below. You will collaboratively write an engineering report explaining this advancement to me (a customer, community, business, or investor) showing me how this invention impacts the environment.</a:t>
            </a:r>
          </a:p>
          <a:p>
            <a:endParaRPr lang="en-US" dirty="0"/>
          </a:p>
          <a:p>
            <a:r>
              <a:rPr lang="en-US" sz="3200" dirty="0"/>
              <a:t>Example Projects</a:t>
            </a:r>
            <a:br>
              <a:rPr lang="en-US" dirty="0"/>
            </a:br>
            <a:r>
              <a:rPr lang="en-US" dirty="0"/>
              <a:t>	</a:t>
            </a:r>
            <a:r>
              <a:rPr lang="en-US" sz="2700" dirty="0"/>
              <a:t>Alternative uses of the diamond</a:t>
            </a:r>
          </a:p>
          <a:p>
            <a:r>
              <a:rPr lang="en-US" sz="2700" dirty="0"/>
              <a:t>	How thermoelectric generators work</a:t>
            </a:r>
          </a:p>
          <a:p>
            <a:r>
              <a:rPr lang="en-US" sz="2700" dirty="0"/>
              <a:t>	Modern tendencies in tissue engineering</a:t>
            </a:r>
          </a:p>
          <a:p>
            <a:r>
              <a:rPr lang="en-US" sz="2700" dirty="0"/>
              <a:t>	Limits of genetics engineering</a:t>
            </a:r>
          </a:p>
        </p:txBody>
      </p:sp>
    </p:spTree>
    <p:extLst>
      <p:ext uri="{BB962C8B-B14F-4D97-AF65-F5344CB8AC3E}">
        <p14:creationId xmlns:p14="http://schemas.microsoft.com/office/powerpoint/2010/main" val="3090301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wearing a suit and tie&#10;&#10;Description automatically generated">
            <a:extLst>
              <a:ext uri="{FF2B5EF4-FFF2-40B4-BE49-F238E27FC236}">
                <a16:creationId xmlns:a16="http://schemas.microsoft.com/office/drawing/2014/main" id="{7976FF0C-5252-513E-D457-92FA917EFFBB}"/>
              </a:ext>
            </a:extLst>
          </p:cNvPr>
          <p:cNvPicPr>
            <a:picLocks noChangeAspect="1"/>
          </p:cNvPicPr>
          <p:nvPr/>
        </p:nvPicPr>
        <p:blipFill rotWithShape="1">
          <a:blip r:embed="rId2">
            <a:extLst>
              <a:ext uri="{28A0092B-C50C-407E-A947-70E740481C1C}">
                <a14:useLocalDpi xmlns:a14="http://schemas.microsoft.com/office/drawing/2010/main" val="0"/>
              </a:ext>
            </a:extLst>
          </a:blip>
          <a:srcRect r="4" b="25003"/>
          <a:stretch/>
        </p:blipFill>
        <p:spPr>
          <a:xfrm>
            <a:off x="74246" y="4008414"/>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3" name="Picture 2" descr="Paul Onate">
            <a:extLst>
              <a:ext uri="{FF2B5EF4-FFF2-40B4-BE49-F238E27FC236}">
                <a16:creationId xmlns:a16="http://schemas.microsoft.com/office/drawing/2014/main" id="{AD0374DB-15A7-227E-F321-1BBA176DF93E}"/>
              </a:ext>
            </a:extLst>
          </p:cNvPr>
          <p:cNvPicPr>
            <a:picLocks noChangeAspect="1"/>
          </p:cNvPicPr>
          <p:nvPr/>
        </p:nvPicPr>
        <p:blipFill rotWithShape="1">
          <a:blip r:embed="rId3"/>
          <a:srcRect t="3089" r="3" b="22010"/>
          <a:stretch/>
        </p:blipFill>
        <p:spPr>
          <a:xfrm>
            <a:off x="2923832" y="2100541"/>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2" name="Picture 1" descr="Ed Bassett">
            <a:extLst>
              <a:ext uri="{FF2B5EF4-FFF2-40B4-BE49-F238E27FC236}">
                <a16:creationId xmlns:a16="http://schemas.microsoft.com/office/drawing/2014/main" id="{DCD63375-69D4-4BA9-42FB-EEA383BFA2A2}"/>
              </a:ext>
            </a:extLst>
          </p:cNvPr>
          <p:cNvPicPr>
            <a:picLocks noChangeAspect="1"/>
          </p:cNvPicPr>
          <p:nvPr/>
        </p:nvPicPr>
        <p:blipFill rotWithShape="1">
          <a:blip r:embed="rId4"/>
          <a:srcRect t="1312" r="4" b="23691"/>
          <a:stretch/>
        </p:blipFill>
        <p:spPr>
          <a:xfrm>
            <a:off x="143313" y="0"/>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6" name="TextBox 5">
            <a:extLst>
              <a:ext uri="{FF2B5EF4-FFF2-40B4-BE49-F238E27FC236}">
                <a16:creationId xmlns:a16="http://schemas.microsoft.com/office/drawing/2014/main" id="{09F91FCA-A31A-49F8-E737-8BCD22DD2875}"/>
              </a:ext>
            </a:extLst>
          </p:cNvPr>
          <p:cNvSpPr txBox="1"/>
          <p:nvPr/>
        </p:nvSpPr>
        <p:spPr>
          <a:xfrm>
            <a:off x="3049242" y="4950127"/>
            <a:ext cx="5637890" cy="1754326"/>
          </a:xfrm>
          <a:prstGeom prst="rect">
            <a:avLst/>
          </a:prstGeom>
          <a:noFill/>
        </p:spPr>
        <p:txBody>
          <a:bodyPr wrap="none" rtlCol="0">
            <a:spAutoFit/>
          </a:bodyPr>
          <a:lstStyle/>
          <a:p>
            <a:r>
              <a:rPr lang="en-US" sz="3600" dirty="0"/>
              <a:t>Timothy Cedor, Ed.D.</a:t>
            </a:r>
            <a:br>
              <a:rPr lang="en-US" sz="3600" dirty="0"/>
            </a:br>
            <a:r>
              <a:rPr lang="en-US" sz="3600" dirty="0"/>
              <a:t>Dallas College English Faculty</a:t>
            </a:r>
          </a:p>
          <a:p>
            <a:r>
              <a:rPr lang="en-US" sz="3600" dirty="0"/>
              <a:t>tcedor@dallascollege.edu</a:t>
            </a:r>
          </a:p>
        </p:txBody>
      </p:sp>
      <p:sp>
        <p:nvSpPr>
          <p:cNvPr id="7" name="TextBox 6">
            <a:extLst>
              <a:ext uri="{FF2B5EF4-FFF2-40B4-BE49-F238E27FC236}">
                <a16:creationId xmlns:a16="http://schemas.microsoft.com/office/drawing/2014/main" id="{AE211B4E-0197-4FF3-2923-EF3AAFC27305}"/>
              </a:ext>
            </a:extLst>
          </p:cNvPr>
          <p:cNvSpPr txBox="1"/>
          <p:nvPr/>
        </p:nvSpPr>
        <p:spPr>
          <a:xfrm>
            <a:off x="5911552" y="2397948"/>
            <a:ext cx="6206202" cy="2308324"/>
          </a:xfrm>
          <a:prstGeom prst="rect">
            <a:avLst/>
          </a:prstGeom>
          <a:noFill/>
        </p:spPr>
        <p:txBody>
          <a:bodyPr wrap="square" rtlCol="0">
            <a:spAutoFit/>
          </a:bodyPr>
          <a:lstStyle/>
          <a:p>
            <a:r>
              <a:rPr lang="en-US" sz="3600" dirty="0"/>
              <a:t>Paul Onate</a:t>
            </a:r>
          </a:p>
          <a:p>
            <a:r>
              <a:rPr lang="en-US" sz="3600" dirty="0">
                <a:effectLst/>
                <a:ea typeface="Calibri" panose="020F0502020204030204" pitchFamily="34" charset="0"/>
              </a:rPr>
              <a:t>Dallas College Assistant Director Engineering Academies</a:t>
            </a:r>
          </a:p>
          <a:p>
            <a:r>
              <a:rPr lang="en-US" sz="3600" dirty="0">
                <a:ea typeface="Calibri" panose="020F0502020204030204" pitchFamily="34" charset="0"/>
              </a:rPr>
              <a:t>POnate@dallascollege.edu</a:t>
            </a:r>
            <a:endParaRPr lang="en-US" sz="3600" dirty="0"/>
          </a:p>
        </p:txBody>
      </p:sp>
      <p:sp>
        <p:nvSpPr>
          <p:cNvPr id="8" name="TextBox 7">
            <a:extLst>
              <a:ext uri="{FF2B5EF4-FFF2-40B4-BE49-F238E27FC236}">
                <a16:creationId xmlns:a16="http://schemas.microsoft.com/office/drawing/2014/main" id="{963979A9-3353-7D32-7DCB-58A939A81117}"/>
              </a:ext>
            </a:extLst>
          </p:cNvPr>
          <p:cNvSpPr txBox="1"/>
          <p:nvPr/>
        </p:nvSpPr>
        <p:spPr>
          <a:xfrm>
            <a:off x="3049242" y="0"/>
            <a:ext cx="8588441" cy="2031325"/>
          </a:xfrm>
          <a:prstGeom prst="rect">
            <a:avLst/>
          </a:prstGeom>
          <a:noFill/>
        </p:spPr>
        <p:txBody>
          <a:bodyPr wrap="none" rtlCol="0">
            <a:spAutoFit/>
          </a:bodyPr>
          <a:lstStyle/>
          <a:p>
            <a:r>
              <a:rPr lang="en-US" sz="3600" dirty="0"/>
              <a:t>Ed Bassett</a:t>
            </a:r>
          </a:p>
          <a:p>
            <a:r>
              <a:rPr lang="en-US" sz="3600" dirty="0"/>
              <a:t>Director </a:t>
            </a:r>
            <a:r>
              <a:rPr lang="en-US" sz="3600" dirty="0">
                <a:effectLst/>
                <a:ea typeface="Calibri" panose="020F0502020204030204" pitchFamily="34" charset="0"/>
              </a:rPr>
              <a:t>Texas A&amp;M Engineering Academies</a:t>
            </a:r>
          </a:p>
          <a:p>
            <a:r>
              <a:rPr lang="en-US" sz="3600" dirty="0">
                <a:ea typeface="Calibri" panose="020F0502020204030204" pitchFamily="34" charset="0"/>
              </a:rPr>
              <a:t>e.bassett@tamu.edu</a:t>
            </a:r>
            <a:endParaRPr lang="en-US" sz="3600" dirty="0">
              <a:effectLst/>
              <a:ea typeface="Calibri" panose="020F0502020204030204" pitchFamily="34" charset="0"/>
            </a:endParaRPr>
          </a:p>
          <a:p>
            <a:endParaRPr lang="en-US" dirty="0"/>
          </a:p>
        </p:txBody>
      </p:sp>
      <p:sp>
        <p:nvSpPr>
          <p:cNvPr id="4" name="Title 3">
            <a:extLst>
              <a:ext uri="{FF2B5EF4-FFF2-40B4-BE49-F238E27FC236}">
                <a16:creationId xmlns:a16="http://schemas.microsoft.com/office/drawing/2014/main" id="{DD531B79-12A1-8A79-808F-9A98F0F5CAD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Contact Information</a:t>
            </a:r>
          </a:p>
        </p:txBody>
      </p:sp>
    </p:spTree>
    <p:extLst>
      <p:ext uri="{BB962C8B-B14F-4D97-AF65-F5344CB8AC3E}">
        <p14:creationId xmlns:p14="http://schemas.microsoft.com/office/powerpoint/2010/main" val="400340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52276-976D-4EF9-D070-33C04A45E461}"/>
              </a:ext>
            </a:extLst>
          </p:cNvPr>
          <p:cNvSpPr>
            <a:spLocks noGrp="1"/>
          </p:cNvSpPr>
          <p:nvPr>
            <p:ph type="title"/>
          </p:nvPr>
        </p:nvSpPr>
        <p:spPr/>
        <p:txBody>
          <a:bodyPr>
            <a:normAutofit/>
          </a:bodyPr>
          <a:lstStyle/>
          <a:p>
            <a:pPr algn="ctr"/>
            <a:r>
              <a:rPr lang="en-US" sz="4000" dirty="0"/>
              <a:t>References</a:t>
            </a:r>
          </a:p>
        </p:txBody>
      </p:sp>
      <p:sp>
        <p:nvSpPr>
          <p:cNvPr id="4" name="TextBox 3">
            <a:extLst>
              <a:ext uri="{FF2B5EF4-FFF2-40B4-BE49-F238E27FC236}">
                <a16:creationId xmlns:a16="http://schemas.microsoft.com/office/drawing/2014/main" id="{DB195419-6B34-430C-75E8-54D6FCE0093A}"/>
              </a:ext>
            </a:extLst>
          </p:cNvPr>
          <p:cNvSpPr txBox="1"/>
          <p:nvPr/>
        </p:nvSpPr>
        <p:spPr>
          <a:xfrm>
            <a:off x="0" y="1690688"/>
            <a:ext cx="12192000" cy="4449103"/>
          </a:xfrm>
          <a:prstGeom prst="rect">
            <a:avLst/>
          </a:prstGeom>
          <a:noFill/>
        </p:spPr>
        <p:txBody>
          <a:bodyPr wrap="square">
            <a:spAutoFit/>
          </a:bodyPr>
          <a:lstStyle/>
          <a:p>
            <a:pPr marL="0" marR="0">
              <a:lnSpc>
                <a:spcPct val="107000"/>
              </a:lnSpc>
              <a:spcBef>
                <a:spcPts val="0"/>
              </a:spcBef>
              <a:spcAft>
                <a:spcPts val="800"/>
              </a:spcAft>
            </a:pPr>
            <a:r>
              <a:rPr lang="en-US" sz="2400" dirty="0" err="1">
                <a:effectLst/>
                <a:ea typeface="Calibri" panose="020F0502020204030204" pitchFamily="34" charset="0"/>
                <a:cs typeface="Times New Roman" panose="02020603050405020304" pitchFamily="18" charset="0"/>
              </a:rPr>
              <a:t>Alkaher</a:t>
            </a:r>
            <a:r>
              <a:rPr lang="en-US" sz="2400" dirty="0">
                <a:effectLst/>
                <a:ea typeface="Calibri" panose="020F0502020204030204" pitchFamily="34" charset="0"/>
                <a:cs typeface="Times New Roman" panose="02020603050405020304" pitchFamily="18" charset="0"/>
              </a:rPr>
              <a:t>, I. &amp; Gan, D. (2020). The role of school partnerships in promoting education for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       sustainability and social capital. </a:t>
            </a:r>
            <a:r>
              <a:rPr lang="en-US" sz="2400" i="1" dirty="0">
                <a:effectLst/>
                <a:ea typeface="Calibri" panose="020F0502020204030204" pitchFamily="34" charset="0"/>
                <a:cs typeface="Times New Roman" panose="02020603050405020304" pitchFamily="18" charset="0"/>
              </a:rPr>
              <a:t>The Journal of Environmental Education</a:t>
            </a:r>
            <a:r>
              <a:rPr lang="en-US" sz="2400" dirty="0">
                <a:effectLst/>
                <a:ea typeface="Calibri" panose="020F0502020204030204" pitchFamily="34" charset="0"/>
                <a:cs typeface="Times New Roman" panose="02020603050405020304" pitchFamily="18" charset="0"/>
              </a:rPr>
              <a:t>, 51(6), 416-433.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       https:doi.org/10.1080/00958964.2020.1711499</a:t>
            </a:r>
          </a:p>
          <a:p>
            <a:pPr marL="0" marR="0">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Berkowitz, A. R., Ford, M. E., &amp; Brewer, C. A. (2005). A framework for integrating ecological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       literacy, civics literacy, and environmental citizenship in environmental education. In E. A.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       Johnson &amp; M. J. Mappin (Eds.), </a:t>
            </a:r>
            <a:r>
              <a:rPr lang="en-US" sz="2400" i="1" dirty="0">
                <a:effectLst/>
                <a:ea typeface="Calibri" panose="020F0502020204030204" pitchFamily="34" charset="0"/>
                <a:cs typeface="Times New Roman" panose="02020603050405020304" pitchFamily="18" charset="0"/>
              </a:rPr>
              <a:t>Environmental education and advocacy</a:t>
            </a:r>
            <a:r>
              <a:rPr lang="en-US" sz="2400" dirty="0">
                <a:effectLst/>
                <a:ea typeface="Calibri" panose="020F0502020204030204" pitchFamily="34" charset="0"/>
                <a:cs typeface="Times New Roman" panose="02020603050405020304" pitchFamily="18" charset="0"/>
              </a:rPr>
              <a:t>, 227–266.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       Cambridge: Cambridge, University Press.</a:t>
            </a:r>
          </a:p>
          <a:p>
            <a:pPr marL="0" marR="0">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UN. (2018). About the sustainable development goals. Retrieved from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       https://www.un.org/sustainabledevelopment/ sustainable-development-goals</a:t>
            </a:r>
          </a:p>
          <a:p>
            <a:endParaRPr lang="en-US" sz="3200" dirty="0"/>
          </a:p>
        </p:txBody>
      </p:sp>
    </p:spTree>
    <p:extLst>
      <p:ext uri="{BB962C8B-B14F-4D97-AF65-F5344CB8AC3E}">
        <p14:creationId xmlns:p14="http://schemas.microsoft.com/office/powerpoint/2010/main" val="345610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TotalTime>
  <Words>1068</Words>
  <Application>Microsoft Office PowerPoint</Application>
  <PresentationFormat>Widescreen</PresentationFormat>
  <Paragraphs>81</Paragraphs>
  <Slides>19</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Title Slide</vt:lpstr>
      <vt:lpstr>Contact Information</vt:lpstr>
      <vt:lpstr>Session Objectives</vt:lpstr>
      <vt:lpstr>Session Objectives</vt:lpstr>
      <vt:lpstr>Promoting Social Capital</vt:lpstr>
      <vt:lpstr>The Texas A&amp;M Engineering Academies</vt:lpstr>
      <vt:lpstr>The Texas A&amp;M Engineering Academies</vt:lpstr>
      <vt:lpstr>The Texas A&amp;M Engineering Academies</vt:lpstr>
      <vt:lpstr>The Texas A&amp;M Engineering Academies—Three Goals</vt:lpstr>
      <vt:lpstr>The Texas A&amp;M/Dallas College Collaboration Efforts</vt:lpstr>
      <vt:lpstr>The Dallas College Academy</vt:lpstr>
      <vt:lpstr>The Dallas College Academy</vt:lpstr>
      <vt:lpstr>The Dallas College Academy</vt:lpstr>
      <vt:lpstr>Promoting Environmental Capital</vt:lpstr>
      <vt:lpstr>Overview: ENGL 2311 Technical Writing </vt:lpstr>
      <vt:lpstr>Course Projects</vt:lpstr>
      <vt:lpstr>Course Projects Continued</vt:lpstr>
      <vt:lpstr>Contact Information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 Cedor</dc:creator>
  <cp:lastModifiedBy>Timothy Cedor</cp:lastModifiedBy>
  <cp:revision>1</cp:revision>
  <dcterms:created xsi:type="dcterms:W3CDTF">2023-01-27T18:33:23Z</dcterms:created>
  <dcterms:modified xsi:type="dcterms:W3CDTF">2023-03-31T13:51:41Z</dcterms:modified>
</cp:coreProperties>
</file>